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9D184-2D9D-4745-95AE-CEE9BE5BF65F}"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9D184-2D9D-4745-95AE-CEE9BE5BF65F}"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9D184-2D9D-4745-95AE-CEE9BE5BF65F}"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9D184-2D9D-4745-95AE-CEE9BE5BF65F}"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9D184-2D9D-4745-95AE-CEE9BE5BF65F}"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9D184-2D9D-4745-95AE-CEE9BE5BF65F}" type="datetimeFigureOut">
              <a:rPr lang="en-US" smtClean="0"/>
              <a:pPr/>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9D184-2D9D-4745-95AE-CEE9BE5BF65F}" type="datetimeFigureOut">
              <a:rPr lang="en-US" smtClean="0"/>
              <a:pPr/>
              <a:t>10/6/2011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9D184-2D9D-4745-95AE-CEE9BE5BF65F}" type="datetimeFigureOut">
              <a:rPr lang="en-US" smtClean="0"/>
              <a:pPr/>
              <a:t>10/6/2011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9D184-2D9D-4745-95AE-CEE9BE5BF65F}" type="datetimeFigureOut">
              <a:rPr lang="en-US" smtClean="0"/>
              <a:pPr/>
              <a:t>10/6/2011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9D184-2D9D-4745-95AE-CEE9BE5BF65F}" type="datetimeFigureOut">
              <a:rPr lang="en-US" smtClean="0"/>
              <a:pPr/>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9D184-2D9D-4745-95AE-CEE9BE5BF65F}" type="datetimeFigureOut">
              <a:rPr lang="en-US" smtClean="0"/>
              <a:pPr/>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5AC05-1F45-4582-8D5C-9E87A9B75A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9D184-2D9D-4745-95AE-CEE9BE5BF65F}" type="datetimeFigureOut">
              <a:rPr lang="en-US" smtClean="0"/>
              <a:pPr/>
              <a:t>10/6/2011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5AC05-1F45-4582-8D5C-9E87A9B75A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914651"/>
          </a:xfrm>
          <a:solidFill>
            <a:schemeClr val="accent6">
              <a:lumMod val="75000"/>
            </a:schemeClr>
          </a:solidFill>
          <a:ln>
            <a:solidFill>
              <a:schemeClr val="tx1"/>
            </a:solidFill>
          </a:ln>
        </p:spPr>
        <p:txBody>
          <a:bodyPr>
            <a:normAutofit fontScale="90000"/>
          </a:bodyPr>
          <a:lstStyle/>
          <a:p>
            <a:r>
              <a:rPr lang="en-US" sz="5400" b="1" dirty="0" smtClean="0"/>
              <a:t/>
            </a:r>
            <a:br>
              <a:rPr lang="en-US" sz="5400" b="1" dirty="0" smtClean="0"/>
            </a:br>
            <a:r>
              <a:rPr lang="en-US" sz="5400" b="1" dirty="0" smtClean="0"/>
              <a:t>Witch Running into the Wall</a:t>
            </a:r>
            <a:br>
              <a:rPr lang="en-US" sz="5400" b="1" dirty="0" smtClean="0"/>
            </a:br>
            <a:r>
              <a:rPr lang="en-US" sz="5400" b="1" dirty="0" smtClean="0"/>
              <a:t/>
            </a:r>
            <a:br>
              <a:rPr lang="en-US" sz="5400" b="1" dirty="0" smtClean="0"/>
            </a:br>
            <a:r>
              <a:rPr lang="en-US" sz="5400" b="1" dirty="0" smtClean="0"/>
              <a:t>Door </a:t>
            </a:r>
            <a:r>
              <a:rPr lang="en-US" sz="5400" b="1" dirty="0" smtClean="0"/>
              <a:t>Decoration Idea</a:t>
            </a:r>
            <a:br>
              <a:rPr lang="en-US" sz="5400" b="1" dirty="0" smtClean="0"/>
            </a:br>
            <a:endParaRPr lang="en-US" sz="5400" b="1" dirty="0"/>
          </a:p>
        </p:txBody>
      </p:sp>
      <p:sp>
        <p:nvSpPr>
          <p:cNvPr id="3" name="Subtitle 2"/>
          <p:cNvSpPr>
            <a:spLocks noGrp="1"/>
          </p:cNvSpPr>
          <p:nvPr>
            <p:ph type="subTitle" idx="1"/>
          </p:nvPr>
        </p:nvSpPr>
        <p:spPr>
          <a:ln>
            <a:solidFill>
              <a:schemeClr val="accent6">
                <a:lumMod val="75000"/>
              </a:schemeClr>
            </a:solidFill>
          </a:ln>
        </p:spPr>
        <p:txBody>
          <a:bodyPr/>
          <a:lstStyle/>
          <a:p>
            <a:r>
              <a:rPr lang="en-US" b="1" dirty="0" smtClean="0">
                <a:solidFill>
                  <a:schemeClr val="tx1"/>
                </a:solidFill>
              </a:rPr>
              <a:t>Submitted </a:t>
            </a:r>
            <a:r>
              <a:rPr lang="en-US" b="1" dirty="0" smtClean="0">
                <a:solidFill>
                  <a:schemeClr val="tx1"/>
                </a:solidFill>
              </a:rPr>
              <a:t>by: </a:t>
            </a:r>
            <a:r>
              <a:rPr lang="en-US" b="1" dirty="0">
                <a:solidFill>
                  <a:schemeClr val="tx1"/>
                </a:solidFill>
              </a:rPr>
              <a:t>Deirdre </a:t>
            </a:r>
            <a:r>
              <a:rPr lang="en-US" b="1" dirty="0" err="1" smtClean="0">
                <a:solidFill>
                  <a:schemeClr val="tx1"/>
                </a:solidFill>
              </a:rPr>
              <a:t>Zerilli</a:t>
            </a:r>
            <a:r>
              <a:rPr lang="en-US" b="1" dirty="0" smtClean="0">
                <a:solidFill>
                  <a:schemeClr val="tx1"/>
                </a:solidFill>
              </a:rPr>
              <a:t>, RA, Western Michigan University </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en-US" b="1" dirty="0" smtClean="0"/>
              <a:t>Witches…October Door Tags </a:t>
            </a:r>
            <a:endParaRPr lang="en-US" b="1" dirty="0"/>
          </a:p>
        </p:txBody>
      </p:sp>
      <p:sp>
        <p:nvSpPr>
          <p:cNvPr id="3" name="Content Placeholder 2"/>
          <p:cNvSpPr>
            <a:spLocks noGrp="1"/>
          </p:cNvSpPr>
          <p:nvPr>
            <p:ph idx="1"/>
          </p:nvPr>
        </p:nvSpPr>
        <p:spPr/>
        <p:txBody>
          <a:bodyPr/>
          <a:lstStyle/>
          <a:p>
            <a:pPr>
              <a:buNone/>
            </a:pPr>
            <a:r>
              <a:rPr lang="en-US" dirty="0" smtClean="0"/>
              <a:t>	For October, I made witches that looked as though they had run into the wall (in the fashion of the witches that you see around Halloween that look as if they have run into a pole). </a:t>
            </a:r>
          </a:p>
          <a:p>
            <a:pPr>
              <a:buNone/>
            </a:pPr>
            <a:r>
              <a:rPr lang="en-US" dirty="0"/>
              <a:t>	</a:t>
            </a:r>
            <a:r>
              <a:rPr lang="en-US" dirty="0" smtClean="0"/>
              <a:t>They were time-consuming, but simple and a big hit!</a:t>
            </a:r>
            <a:endParaRPr lang="en-US" dirty="0"/>
          </a:p>
        </p:txBody>
      </p:sp>
      <p:sp>
        <p:nvSpPr>
          <p:cNvPr id="4" name="Rectangle 3"/>
          <p:cNvSpPr/>
          <p:nvPr/>
        </p:nvSpPr>
        <p:spPr>
          <a:xfrm>
            <a:off x="457200" y="1600200"/>
            <a:ext cx="8229600" cy="646331"/>
          </a:xfrm>
          <a:prstGeom prst="rect">
            <a:avLst/>
          </a:prstGeom>
        </p:spPr>
        <p:txBody>
          <a:bodyPr wrap="square">
            <a:spAutoFit/>
          </a:bodyPr>
          <a:lstStyle/>
          <a:p>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AppData\Local\Microsoft\Windows\Temporary Internet Files\Content.Outlook\J2MMZ8L3\071.JPG"/>
          <p:cNvPicPr>
            <a:picLocks noChangeAspect="1" noChangeArrowheads="1"/>
          </p:cNvPicPr>
          <p:nvPr/>
        </p:nvPicPr>
        <p:blipFill>
          <a:blip r:embed="rId2" cstate="print"/>
          <a:srcRect/>
          <a:stretch>
            <a:fillRect/>
          </a:stretch>
        </p:blipFill>
        <p:spPr bwMode="auto">
          <a:xfrm rot="5400000">
            <a:off x="647700" y="-1638300"/>
            <a:ext cx="7848600" cy="9144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Witch Running into the Wall  Door Decoration Idea </vt:lpstr>
      <vt:lpstr>Witches…October Door Tags </vt:lpstr>
      <vt:lpstr>Slide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Witches</dc:title>
  <dc:creator>owner</dc:creator>
  <cp:lastModifiedBy>owner</cp:lastModifiedBy>
  <cp:revision>4</cp:revision>
  <dcterms:created xsi:type="dcterms:W3CDTF">2011-09-29T02:16:42Z</dcterms:created>
  <dcterms:modified xsi:type="dcterms:W3CDTF">2011-10-07T01:46:19Z</dcterms:modified>
</cp:coreProperties>
</file>