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4"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snapToObjects="1">
      <p:cViewPr>
        <p:scale>
          <a:sx n="100" d="100"/>
          <a:sy n="100" d="100"/>
        </p:scale>
        <p:origin x="-810" y="96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10"/>
          <p:cNvGrpSpPr>
            <a:grpSpLocks/>
          </p:cNvGrpSpPr>
          <p:nvPr/>
        </p:nvGrpSpPr>
        <p:grpSpPr bwMode="auto">
          <a:xfrm>
            <a:off x="0" y="3379788"/>
            <a:ext cx="7543800" cy="2603500"/>
            <a:chOff x="-1" y="3379694"/>
            <a:chExt cx="7543801" cy="2604247"/>
          </a:xfrm>
        </p:grpSpPr>
        <p:grpSp>
          <p:nvGrpSpPr>
            <p:cNvPr id="5" name="Group 11"/>
            <p:cNvGrpSpPr>
              <a:grpSpLocks/>
            </p:cNvGrpSpPr>
            <p:nvPr/>
          </p:nvGrpSpPr>
          <p:grpSpPr bwMode="auto">
            <a:xfrm>
              <a:off x="-1" y="3379694"/>
              <a:ext cx="7543801" cy="2604247"/>
              <a:chOff x="-1" y="3379694"/>
              <a:chExt cx="7543801" cy="2604247"/>
            </a:xfrm>
          </p:grpSpPr>
          <p:sp>
            <p:nvSpPr>
              <p:cNvPr id="7" name="Snip Single Corner Rectangle 14"/>
              <p:cNvSpPr/>
              <p:nvPr/>
            </p:nvSpPr>
            <p:spPr>
              <a:xfrm flipV="1">
                <a:off x="-1" y="3392398"/>
                <a:ext cx="7543801" cy="2591543"/>
              </a:xfrm>
              <a:prstGeom prst="snip1Rect">
                <a:avLst>
                  <a:gd name="adj" fmla="val 7379"/>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cxnSp>
            <p:nvCxnSpPr>
              <p:cNvPr id="8" name="Straight Connector 15"/>
              <p:cNvCxnSpPr/>
              <p:nvPr/>
            </p:nvCxnSpPr>
            <p:spPr>
              <a:xfrm>
                <a:off x="-1" y="3379694"/>
                <a:ext cx="7543801" cy="158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6" name="Teardrop 12"/>
            <p:cNvSpPr/>
            <p:nvPr/>
          </p:nvSpPr>
          <p:spPr>
            <a:xfrm>
              <a:off x="6818313" y="3621063"/>
              <a:ext cx="393700" cy="395400"/>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2" name="Title 1"/>
          <p:cNvSpPr>
            <a:spLocks noGrp="1"/>
          </p:cNvSpPr>
          <p:nvPr>
            <p:ph type="ctrTitle"/>
          </p:nvPr>
        </p:nvSpPr>
        <p:spPr>
          <a:xfrm>
            <a:off x="1371600" y="3913281"/>
            <a:ext cx="5867400" cy="1470025"/>
          </a:xfrm>
        </p:spPr>
        <p:txBody>
          <a:bodyPr>
            <a:normAutofit/>
          </a:bodyPr>
          <a:lstStyle>
            <a:lvl1pPr algn="r">
              <a:defRPr sz="4600"/>
            </a:lvl1pPr>
          </a:lstStyle>
          <a:p>
            <a:r>
              <a:rPr lang="en-US" smtClean="0"/>
              <a:t>Click to edit Master title style</a:t>
            </a:r>
            <a:endParaRPr/>
          </a:p>
        </p:txBody>
      </p:sp>
      <p:sp>
        <p:nvSpPr>
          <p:cNvPr id="3" name="Subtitle 2"/>
          <p:cNvSpPr>
            <a:spLocks noGrp="1"/>
          </p:cNvSpPr>
          <p:nvPr>
            <p:ph type="subTitle" idx="1"/>
          </p:nvPr>
        </p:nvSpPr>
        <p:spPr>
          <a:xfrm>
            <a:off x="1371600" y="5396753"/>
            <a:ext cx="5867400" cy="573741"/>
          </a:xfrm>
        </p:spPr>
        <p:txBody>
          <a:bodyPr>
            <a:normAutofit/>
          </a:bodyPr>
          <a:lstStyle>
            <a:lvl1pPr marL="0" indent="0" algn="r">
              <a:spcBef>
                <a:spcPct val="0"/>
              </a:spcBef>
              <a:buNone/>
              <a:defRPr sz="1400">
                <a:solidFill>
                  <a:schemeClr val="tx1">
                    <a:lumMod val="90000"/>
                    <a:lumOff val="1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9" name="Date Placeholder 3"/>
          <p:cNvSpPr>
            <a:spLocks noGrp="1"/>
          </p:cNvSpPr>
          <p:nvPr>
            <p:ph type="dt" sz="half" idx="10"/>
          </p:nvPr>
        </p:nvSpPr>
        <p:spPr>
          <a:xfrm rot="16200000">
            <a:off x="-733424" y="4503737"/>
            <a:ext cx="2057400" cy="365125"/>
          </a:xfrm>
        </p:spPr>
        <p:txBody>
          <a:bodyPr tIns="0" bIns="0" anchor="b" anchorCtr="0"/>
          <a:lstStyle>
            <a:lvl1pPr>
              <a:defRPr sz="1400" b="1" smtClean="0">
                <a:solidFill>
                  <a:schemeClr val="bg1">
                    <a:lumMod val="50000"/>
                  </a:schemeClr>
                </a:solidFill>
              </a:defRPr>
            </a:lvl1pPr>
          </a:lstStyle>
          <a:p>
            <a:pPr>
              <a:defRPr/>
            </a:pPr>
            <a:fld id="{4BA85A58-8707-4188-97BD-C510FB05C054}" type="datetimeFigureOut">
              <a:rPr lang="en-US"/>
              <a:pPr>
                <a:defRPr/>
              </a:pPr>
              <a:t>10/27/2011</a:t>
            </a:fld>
            <a:endParaRPr lang="en-US"/>
          </a:p>
        </p:txBody>
      </p:sp>
      <p:sp>
        <p:nvSpPr>
          <p:cNvPr id="10" name="Footer Placeholder 4"/>
          <p:cNvSpPr>
            <a:spLocks noGrp="1"/>
          </p:cNvSpPr>
          <p:nvPr>
            <p:ph type="ftr" sz="quarter" idx="11"/>
          </p:nvPr>
        </p:nvSpPr>
        <p:spPr>
          <a:xfrm rot="16200000">
            <a:off x="-357187" y="4503737"/>
            <a:ext cx="2057400" cy="365125"/>
          </a:xfrm>
        </p:spPr>
        <p:txBody>
          <a:bodyPr tIns="0" bIns="0" anchor="t" anchorCtr="0"/>
          <a:lstStyle>
            <a:lvl1pPr algn="l">
              <a:defRPr b="1">
                <a:solidFill>
                  <a:schemeClr val="bg1">
                    <a:lumMod val="75000"/>
                  </a:schemeClr>
                </a:solidFill>
              </a:defRPr>
            </a:lvl1pPr>
          </a:lstStyle>
          <a:p>
            <a:pPr>
              <a:defRPr/>
            </a:pP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5" name="Group 10"/>
          <p:cNvGrpSpPr>
            <a:grpSpLocks/>
          </p:cNvGrpSpPr>
          <p:nvPr/>
        </p:nvGrpSpPr>
        <p:grpSpPr bwMode="auto">
          <a:xfrm>
            <a:off x="228600" y="228600"/>
            <a:ext cx="4251325" cy="6388100"/>
            <a:chOff x="228600" y="228600"/>
            <a:chExt cx="4251960" cy="6387352"/>
          </a:xfrm>
        </p:grpSpPr>
        <p:sp>
          <p:nvSpPr>
            <p:cNvPr id="6" name="Snip Diagonal Corner Rectangle 11"/>
            <p:cNvSpPr/>
            <p:nvPr/>
          </p:nvSpPr>
          <p:spPr>
            <a:xfrm flipV="1">
              <a:off x="228600" y="228600"/>
              <a:ext cx="4251960" cy="6387352"/>
            </a:xfrm>
            <a:prstGeom prst="snip2DiagRect">
              <a:avLst>
                <a:gd name="adj1" fmla="val 0"/>
                <a:gd name="adj2" fmla="val 379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Teardrop 12"/>
            <p:cNvSpPr>
              <a:spLocks noChangeAspect="1"/>
            </p:cNvSpPr>
            <p:nvPr/>
          </p:nvSpPr>
          <p:spPr>
            <a:xfrm>
              <a:off x="3886746" y="431776"/>
              <a:ext cx="354066" cy="355558"/>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2" name="Title 1"/>
          <p:cNvSpPr>
            <a:spLocks noGrp="1"/>
          </p:cNvSpPr>
          <p:nvPr>
            <p:ph type="title"/>
          </p:nvPr>
        </p:nvSpPr>
        <p:spPr>
          <a:xfrm>
            <a:off x="530352" y="2176272"/>
            <a:ext cx="3657600" cy="1161288"/>
          </a:xfrm>
        </p:spPr>
        <p:txBody>
          <a:bodyPr rtlCol="0">
            <a:normAutofit/>
          </a:bodyPr>
          <a:lstStyle>
            <a:lvl1pPr algn="l" defTabSz="914400" rtl="0" eaLnBrk="1" latinLnBrk="0" hangingPunct="1">
              <a:spcBef>
                <a:spcPct val="0"/>
              </a:spcBef>
              <a:buNone/>
              <a:defRPr sz="3000" b="0" kern="1200">
                <a:solidFill>
                  <a:schemeClr val="accent1"/>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flipH="1">
            <a:off x="4654475" y="228600"/>
            <a:ext cx="4251960" cy="6391656"/>
          </a:xfrm>
          <a:prstGeom prst="snip2DiagRect">
            <a:avLst>
              <a:gd name="adj1" fmla="val 0"/>
              <a:gd name="adj2" fmla="val 4017"/>
            </a:avLst>
          </a:prstGeom>
          <a:effectLst>
            <a:outerShdw blurRad="50800" dist="63500" dir="2700000" algn="tl" rotWithShape="0">
              <a:prstClr val="black">
                <a:alpha val="50000"/>
              </a:prstClr>
            </a:outerShdw>
          </a:effectLst>
        </p:spPr>
        <p:txBody>
          <a:bodyPr rtlCol="0">
            <a:normAutofit/>
          </a:bodyPr>
          <a:lstStyle>
            <a:lvl1pPr marL="0" indent="0" algn="l" defTabSz="914400" rtl="0" eaLnBrk="1" latinLnBrk="0" hangingPunct="1">
              <a:spcBef>
                <a:spcPts val="2000"/>
              </a:spcBef>
              <a:buClr>
                <a:schemeClr val="accent1"/>
              </a:buClr>
              <a:buSzPct val="90000"/>
              <a:buFont typeface="Wingdings 2" pitchFamily="18" charset="2"/>
              <a:buNone/>
              <a:defRPr sz="1800" kern="1200">
                <a:solidFill>
                  <a:schemeClr val="tx1">
                    <a:lumMod val="90000"/>
                    <a:lumOff val="10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noProof="0"/>
          </a:p>
        </p:txBody>
      </p:sp>
      <p:sp>
        <p:nvSpPr>
          <p:cNvPr id="4" name="Text Placeholder 3"/>
          <p:cNvSpPr>
            <a:spLocks noGrp="1"/>
          </p:cNvSpPr>
          <p:nvPr>
            <p:ph type="body" sz="half" idx="2"/>
          </p:nvPr>
        </p:nvSpPr>
        <p:spPr>
          <a:xfrm>
            <a:off x="530352" y="3342401"/>
            <a:ext cx="3657600" cy="2595282"/>
          </a:xfrm>
        </p:spPr>
        <p:txBody>
          <a:bodyPr>
            <a:normAutofit/>
          </a:bodyPr>
          <a:lstStyle>
            <a:lvl1pPr marL="0" indent="0">
              <a:lnSpc>
                <a:spcPct val="110000"/>
              </a:lnSpc>
              <a:buNone/>
              <a:defRPr sz="1800" kern="1200">
                <a:solidFill>
                  <a:schemeClr val="tx1">
                    <a:lumMod val="90000"/>
                    <a:lumOff val="10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4"/>
          <p:cNvSpPr>
            <a:spLocks noGrp="1"/>
          </p:cNvSpPr>
          <p:nvPr>
            <p:ph type="dt" sz="half" idx="10"/>
          </p:nvPr>
        </p:nvSpPr>
        <p:spPr>
          <a:xfrm>
            <a:off x="758825" y="6300788"/>
            <a:ext cx="1298575" cy="365125"/>
          </a:xfrm>
        </p:spPr>
        <p:txBody>
          <a:bodyPr/>
          <a:lstStyle>
            <a:lvl1pPr>
              <a:defRPr/>
            </a:lvl1pPr>
          </a:lstStyle>
          <a:p>
            <a:pPr>
              <a:defRPr/>
            </a:pPr>
            <a:fld id="{7B364A4A-D2CC-4499-9C4B-A74FF7037874}" type="datetimeFigureOut">
              <a:rPr lang="en-US"/>
              <a:pPr>
                <a:defRPr/>
              </a:pPr>
              <a:t>10/27/2011</a:t>
            </a:fld>
            <a:endParaRPr lang="en-US"/>
          </a:p>
        </p:txBody>
      </p:sp>
      <p:sp>
        <p:nvSpPr>
          <p:cNvPr id="9" name="Footer Placeholder 5"/>
          <p:cNvSpPr>
            <a:spLocks noGrp="1"/>
          </p:cNvSpPr>
          <p:nvPr>
            <p:ph type="ftr" sz="quarter" idx="11"/>
          </p:nvPr>
        </p:nvSpPr>
        <p:spPr>
          <a:xfrm>
            <a:off x="2057400" y="6300788"/>
            <a:ext cx="2341563" cy="365125"/>
          </a:xfrm>
        </p:spPr>
        <p:txBody>
          <a:bodyPr/>
          <a:lstStyle>
            <a:lvl1pPr>
              <a:defRPr/>
            </a:lvl1pPr>
          </a:lstStyle>
          <a:p>
            <a:pPr>
              <a:defRPr/>
            </a:pPr>
            <a:endParaRPr lang="en-US"/>
          </a:p>
        </p:txBody>
      </p:sp>
      <p:sp>
        <p:nvSpPr>
          <p:cNvPr id="10" name="Slide Number Placeholder 6"/>
          <p:cNvSpPr>
            <a:spLocks noGrp="1"/>
          </p:cNvSpPr>
          <p:nvPr>
            <p:ph type="sldNum" sz="quarter" idx="12"/>
          </p:nvPr>
        </p:nvSpPr>
        <p:spPr>
          <a:xfrm>
            <a:off x="301625" y="6300788"/>
            <a:ext cx="447675" cy="365125"/>
          </a:xfrm>
        </p:spPr>
        <p:txBody>
          <a:bodyPr/>
          <a:lstStyle>
            <a:lvl1pPr algn="l">
              <a:defRPr smtClean="0"/>
            </a:lvl1pPr>
          </a:lstStyle>
          <a:p>
            <a:pPr>
              <a:defRPr/>
            </a:pPr>
            <a:fld id="{16847CDC-1639-4802-95E9-37A1C3F87132}"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5" name="Snip Diagonal Corner Rectangle 8"/>
          <p:cNvSpPr/>
          <p:nvPr/>
        </p:nvSpPr>
        <p:spPr>
          <a:xfrm flipV="1">
            <a:off x="228600" y="4648200"/>
            <a:ext cx="8686800" cy="1963738"/>
          </a:xfrm>
          <a:prstGeom prst="snip2DiagRect">
            <a:avLst>
              <a:gd name="adj1" fmla="val 0"/>
              <a:gd name="adj2" fmla="val 937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2" name="Title 1"/>
          <p:cNvSpPr>
            <a:spLocks noGrp="1"/>
          </p:cNvSpPr>
          <p:nvPr>
            <p:ph type="title"/>
          </p:nvPr>
        </p:nvSpPr>
        <p:spPr>
          <a:xfrm>
            <a:off x="457200" y="4648200"/>
            <a:ext cx="8153400" cy="609600"/>
          </a:xfrm>
        </p:spPr>
        <p:txBody>
          <a:bodyPr rtlCol="0">
            <a:normAutofit/>
          </a:bodyPr>
          <a:lstStyle>
            <a:lvl1pPr algn="l" defTabSz="914400" rtl="0" eaLnBrk="1" latinLnBrk="0" hangingPunct="1">
              <a:spcBef>
                <a:spcPct val="0"/>
              </a:spcBef>
              <a:buNone/>
              <a:defRPr sz="3000" b="0" kern="1200">
                <a:solidFill>
                  <a:schemeClr val="accent1"/>
                </a:solidFill>
                <a:latin typeface="+mj-lt"/>
                <a:ea typeface="+mj-ea"/>
                <a:cs typeface="+mj-cs"/>
              </a:defRPr>
            </a:lvl1pPr>
          </a:lstStyle>
          <a:p>
            <a:r>
              <a:rPr lang="en-US" smtClean="0"/>
              <a:t>Click to edit Master title style</a:t>
            </a:r>
            <a:endParaRPr/>
          </a:p>
        </p:txBody>
      </p:sp>
      <p:sp>
        <p:nvSpPr>
          <p:cNvPr id="7" name="Text Placeholder 3"/>
          <p:cNvSpPr>
            <a:spLocks noGrp="1"/>
          </p:cNvSpPr>
          <p:nvPr>
            <p:ph type="body" sz="half" idx="2"/>
          </p:nvPr>
        </p:nvSpPr>
        <p:spPr>
          <a:xfrm>
            <a:off x="457200" y="5257799"/>
            <a:ext cx="8156448" cy="820272"/>
          </a:xfrm>
        </p:spPr>
        <p:txBody>
          <a:bodyPr>
            <a:normAutofit/>
          </a:bodyPr>
          <a:lstStyle>
            <a:lvl1pPr marL="0" indent="0">
              <a:lnSpc>
                <a:spcPct val="110000"/>
              </a:lnSpc>
              <a:spcBef>
                <a:spcPct val="0"/>
              </a:spcBef>
              <a:buNone/>
              <a:defRPr sz="1800" kern="1200">
                <a:solidFill>
                  <a:schemeClr val="tx1">
                    <a:lumMod val="90000"/>
                    <a:lumOff val="10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Picture Placeholder 2"/>
          <p:cNvSpPr>
            <a:spLocks noGrp="1"/>
          </p:cNvSpPr>
          <p:nvPr>
            <p:ph type="pic" idx="1"/>
          </p:nvPr>
        </p:nvSpPr>
        <p:spPr>
          <a:xfrm flipH="1">
            <a:off x="228600" y="228600"/>
            <a:ext cx="8677835" cy="4267200"/>
          </a:xfrm>
          <a:prstGeom prst="snip2DiagRect">
            <a:avLst>
              <a:gd name="adj1" fmla="val 0"/>
              <a:gd name="adj2" fmla="val 4332"/>
            </a:avLst>
          </a:prstGeom>
          <a:effectLst>
            <a:outerShdw blurRad="50800" dist="63500" dir="2700000" algn="tl" rotWithShape="0">
              <a:prstClr val="black">
                <a:alpha val="50000"/>
              </a:prstClr>
            </a:outerShdw>
          </a:effectLst>
        </p:spPr>
        <p:txBody>
          <a:bodyPr rtlCol="0">
            <a:normAutofit/>
          </a:bodyPr>
          <a:lstStyle>
            <a:lvl1pPr marL="0" indent="0" algn="l" defTabSz="914400" rtl="0" eaLnBrk="1" latinLnBrk="0" hangingPunct="1">
              <a:spcBef>
                <a:spcPts val="2000"/>
              </a:spcBef>
              <a:buClr>
                <a:schemeClr val="accent1"/>
              </a:buClr>
              <a:buSzPct val="90000"/>
              <a:buFont typeface="Wingdings 2" pitchFamily="18" charset="2"/>
              <a:buNone/>
              <a:defRPr sz="1800" kern="1200">
                <a:solidFill>
                  <a:schemeClr val="tx1">
                    <a:lumMod val="90000"/>
                    <a:lumOff val="10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noProof="0"/>
          </a:p>
        </p:txBody>
      </p:sp>
      <p:sp>
        <p:nvSpPr>
          <p:cNvPr id="6" name="Date Placeholder 2"/>
          <p:cNvSpPr>
            <a:spLocks noGrp="1"/>
          </p:cNvSpPr>
          <p:nvPr>
            <p:ph type="dt" sz="half" idx="10"/>
          </p:nvPr>
        </p:nvSpPr>
        <p:spPr/>
        <p:txBody>
          <a:bodyPr/>
          <a:lstStyle>
            <a:lvl1pPr>
              <a:defRPr/>
            </a:lvl1pPr>
          </a:lstStyle>
          <a:p>
            <a:pPr>
              <a:defRPr/>
            </a:pPr>
            <a:fld id="{8E6C65DA-5A1F-4794-B3C6-449FE836F33C}" type="datetimeFigureOut">
              <a:rPr lang="en-US"/>
              <a:pPr>
                <a:defRPr/>
              </a:pPr>
              <a:t>10/27/2011</a:t>
            </a:fld>
            <a:endParaRPr lang="en-US"/>
          </a:p>
        </p:txBody>
      </p:sp>
      <p:sp>
        <p:nvSpPr>
          <p:cNvPr id="9" name="Footer Placeholder 3"/>
          <p:cNvSpPr>
            <a:spLocks noGrp="1"/>
          </p:cNvSpPr>
          <p:nvPr>
            <p:ph type="ftr" sz="quarter" idx="11"/>
          </p:nvPr>
        </p:nvSpPr>
        <p:spPr/>
        <p:txBody>
          <a:bodyPr/>
          <a:lstStyle>
            <a:lvl1pPr>
              <a:defRPr/>
            </a:lvl1pPr>
          </a:lstStyle>
          <a:p>
            <a:pPr>
              <a:defRPr/>
            </a:pPr>
            <a:endParaRPr lang="en-US"/>
          </a:p>
        </p:txBody>
      </p:sp>
      <p:sp>
        <p:nvSpPr>
          <p:cNvPr id="10" name="Slide Number Placeholder 4"/>
          <p:cNvSpPr>
            <a:spLocks noGrp="1"/>
          </p:cNvSpPr>
          <p:nvPr>
            <p:ph type="sldNum" sz="quarter" idx="12"/>
          </p:nvPr>
        </p:nvSpPr>
        <p:spPr/>
        <p:txBody>
          <a:bodyPr/>
          <a:lstStyle>
            <a:lvl1pPr>
              <a:defRPr/>
            </a:lvl1pPr>
          </a:lstStyle>
          <a:p>
            <a:pPr>
              <a:defRPr/>
            </a:pPr>
            <a:fld id="{8B184E23-8E5C-484D-B650-C6A9361CB25B}"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losing">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D0CCF96-DB1D-4C1E-8D06-60CDF4B98E29}" type="datetimeFigureOut">
              <a:rPr lang="en-US"/>
              <a:pPr>
                <a:defRPr/>
              </a:pPr>
              <a:t>10/27/2011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F33DCF5-F8E1-4BB7-860E-580562EEFA3F}"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Snip Diagonal Corner Rectangle 8"/>
          <p:cNvSpPr/>
          <p:nvPr/>
        </p:nvSpPr>
        <p:spPr>
          <a:xfrm flipV="1">
            <a:off x="228600" y="1708150"/>
            <a:ext cx="8686800" cy="4908550"/>
          </a:xfrm>
          <a:prstGeom prst="snip2DiagRect">
            <a:avLst>
              <a:gd name="adj1" fmla="val 0"/>
              <a:gd name="adj2" fmla="val 400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5" name="Snip Diagonal Corner Rectangle 9"/>
          <p:cNvSpPr/>
          <p:nvPr/>
        </p:nvSpPr>
        <p:spPr>
          <a:xfrm flipV="1">
            <a:off x="228600" y="228600"/>
            <a:ext cx="8686800" cy="1277938"/>
          </a:xfrm>
          <a:prstGeom prst="snip2DiagRect">
            <a:avLst>
              <a:gd name="adj1" fmla="val 0"/>
              <a:gd name="adj2" fmla="val 1167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Date Placeholder 3"/>
          <p:cNvSpPr>
            <a:spLocks noGrp="1"/>
          </p:cNvSpPr>
          <p:nvPr>
            <p:ph type="dt" sz="half" idx="10"/>
          </p:nvPr>
        </p:nvSpPr>
        <p:spPr/>
        <p:txBody>
          <a:bodyPr/>
          <a:lstStyle>
            <a:lvl1pPr>
              <a:defRPr/>
            </a:lvl1pPr>
          </a:lstStyle>
          <a:p>
            <a:pPr>
              <a:defRPr/>
            </a:pPr>
            <a:fld id="{CC0614BD-5878-40DC-BDD4-00A3072FB61D}" type="datetimeFigureOut">
              <a:rPr lang="en-US"/>
              <a:pPr>
                <a:defRPr/>
              </a:pPr>
              <a:t>10/27/2011</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09E08816-EBE3-4B97-9FC2-DD5A3BF1D9D1}"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Snip Diagonal Corner Rectangle 7"/>
          <p:cNvSpPr/>
          <p:nvPr/>
        </p:nvSpPr>
        <p:spPr>
          <a:xfrm flipV="1">
            <a:off x="228600" y="228600"/>
            <a:ext cx="8686800" cy="6388100"/>
          </a:xfrm>
          <a:prstGeom prst="snip2DiagRect">
            <a:avLst>
              <a:gd name="adj1" fmla="val 0"/>
              <a:gd name="adj2" fmla="val 2529"/>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2" name="Vertical Title 1"/>
          <p:cNvSpPr>
            <a:spLocks noGrp="1"/>
          </p:cNvSpPr>
          <p:nvPr>
            <p:ph type="title" orient="vert"/>
          </p:nvPr>
        </p:nvSpPr>
        <p:spPr>
          <a:xfrm>
            <a:off x="7467600" y="838201"/>
            <a:ext cx="1219200" cy="51054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779462" y="838201"/>
            <a:ext cx="6307138" cy="5105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3"/>
          <p:cNvSpPr>
            <a:spLocks noGrp="1"/>
          </p:cNvSpPr>
          <p:nvPr>
            <p:ph type="dt" sz="half" idx="10"/>
          </p:nvPr>
        </p:nvSpPr>
        <p:spPr/>
        <p:txBody>
          <a:bodyPr/>
          <a:lstStyle>
            <a:lvl1pPr>
              <a:defRPr/>
            </a:lvl1pPr>
          </a:lstStyle>
          <a:p>
            <a:pPr>
              <a:defRPr/>
            </a:pPr>
            <a:fld id="{9282718F-DD26-4202-BCB1-4AE5E9A0BF41}" type="datetimeFigureOut">
              <a:rPr lang="en-US"/>
              <a:pPr>
                <a:defRPr/>
              </a:pPr>
              <a:t>10/27/2011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616922D-E22A-41E8-A8F5-FC92E6EFC56E}"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Snip Diagonal Corner Rectangle 8"/>
          <p:cNvSpPr/>
          <p:nvPr/>
        </p:nvSpPr>
        <p:spPr>
          <a:xfrm flipV="1">
            <a:off x="228600" y="1708150"/>
            <a:ext cx="8686800" cy="4908550"/>
          </a:xfrm>
          <a:prstGeom prst="snip2DiagRect">
            <a:avLst>
              <a:gd name="adj1" fmla="val 0"/>
              <a:gd name="adj2" fmla="val 400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5" name="Snip Diagonal Corner Rectangle 9"/>
          <p:cNvSpPr/>
          <p:nvPr/>
        </p:nvSpPr>
        <p:spPr>
          <a:xfrm flipV="1">
            <a:off x="228600" y="228600"/>
            <a:ext cx="8686800" cy="1277938"/>
          </a:xfrm>
          <a:prstGeom prst="snip2DiagRect">
            <a:avLst>
              <a:gd name="adj1" fmla="val 0"/>
              <a:gd name="adj2" fmla="val 1167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Date Placeholder 3"/>
          <p:cNvSpPr>
            <a:spLocks noGrp="1"/>
          </p:cNvSpPr>
          <p:nvPr>
            <p:ph type="dt" sz="half" idx="10"/>
          </p:nvPr>
        </p:nvSpPr>
        <p:spPr/>
        <p:txBody>
          <a:bodyPr/>
          <a:lstStyle>
            <a:lvl1pPr>
              <a:defRPr/>
            </a:lvl1pPr>
          </a:lstStyle>
          <a:p>
            <a:pPr>
              <a:defRPr/>
            </a:pPr>
            <a:fld id="{E2B3C202-C7E3-49DA-B09A-938CD781A681}" type="datetimeFigureOut">
              <a:rPr lang="en-US"/>
              <a:pPr>
                <a:defRPr/>
              </a:pPr>
              <a:t>10/27/2011</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868262C2-9D25-4F4B-8AE8-C00D37C96FBB}"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grpSp>
        <p:nvGrpSpPr>
          <p:cNvPr id="5" name="Group 14"/>
          <p:cNvGrpSpPr>
            <a:grpSpLocks/>
          </p:cNvGrpSpPr>
          <p:nvPr/>
        </p:nvGrpSpPr>
        <p:grpSpPr bwMode="auto">
          <a:xfrm>
            <a:off x="0" y="3379788"/>
            <a:ext cx="7543800" cy="2603500"/>
            <a:chOff x="-1" y="3379694"/>
            <a:chExt cx="7543801" cy="2604247"/>
          </a:xfrm>
        </p:grpSpPr>
        <p:grpSp>
          <p:nvGrpSpPr>
            <p:cNvPr id="6" name="Group 11"/>
            <p:cNvGrpSpPr>
              <a:grpSpLocks/>
            </p:cNvGrpSpPr>
            <p:nvPr/>
          </p:nvGrpSpPr>
          <p:grpSpPr bwMode="auto">
            <a:xfrm>
              <a:off x="-1" y="3379694"/>
              <a:ext cx="7543801" cy="2604247"/>
              <a:chOff x="-1" y="3379694"/>
              <a:chExt cx="7543801" cy="2604247"/>
            </a:xfrm>
          </p:grpSpPr>
          <p:sp>
            <p:nvSpPr>
              <p:cNvPr id="8" name="Snip Single Corner Rectangle 16"/>
              <p:cNvSpPr/>
              <p:nvPr/>
            </p:nvSpPr>
            <p:spPr>
              <a:xfrm flipV="1">
                <a:off x="-1" y="3392398"/>
                <a:ext cx="7543801" cy="2591543"/>
              </a:xfrm>
              <a:prstGeom prst="snip1Rect">
                <a:avLst>
                  <a:gd name="adj" fmla="val 7379"/>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cxnSp>
            <p:nvCxnSpPr>
              <p:cNvPr id="9" name="Straight Connector 17"/>
              <p:cNvCxnSpPr/>
              <p:nvPr/>
            </p:nvCxnSpPr>
            <p:spPr>
              <a:xfrm>
                <a:off x="-1" y="3379694"/>
                <a:ext cx="7543801" cy="158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7" name="Teardrop 15"/>
            <p:cNvSpPr/>
            <p:nvPr/>
          </p:nvSpPr>
          <p:spPr>
            <a:xfrm>
              <a:off x="6818313" y="3621063"/>
              <a:ext cx="393700" cy="395400"/>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2" name="Title 1"/>
          <p:cNvSpPr>
            <a:spLocks noGrp="1"/>
          </p:cNvSpPr>
          <p:nvPr>
            <p:ph type="ctrTitle"/>
          </p:nvPr>
        </p:nvSpPr>
        <p:spPr>
          <a:xfrm>
            <a:off x="1371600" y="3913281"/>
            <a:ext cx="5867400" cy="1470025"/>
          </a:xfrm>
        </p:spPr>
        <p:txBody>
          <a:bodyPr>
            <a:normAutofit/>
          </a:bodyPr>
          <a:lstStyle>
            <a:lvl1pPr algn="r">
              <a:defRPr sz="4600"/>
            </a:lvl1pPr>
          </a:lstStyle>
          <a:p>
            <a:r>
              <a:rPr lang="en-US" smtClean="0"/>
              <a:t>Click to edit Master title style</a:t>
            </a:r>
            <a:endParaRPr/>
          </a:p>
        </p:txBody>
      </p:sp>
      <p:sp>
        <p:nvSpPr>
          <p:cNvPr id="3" name="Subtitle 2"/>
          <p:cNvSpPr>
            <a:spLocks noGrp="1"/>
          </p:cNvSpPr>
          <p:nvPr>
            <p:ph type="subTitle" idx="1"/>
          </p:nvPr>
        </p:nvSpPr>
        <p:spPr>
          <a:xfrm>
            <a:off x="1371600" y="5396753"/>
            <a:ext cx="5867400" cy="573741"/>
          </a:xfrm>
        </p:spPr>
        <p:txBody>
          <a:bodyPr>
            <a:normAutofit/>
          </a:bodyPr>
          <a:lstStyle>
            <a:lvl1pPr marL="0" indent="0" algn="r">
              <a:spcBef>
                <a:spcPct val="0"/>
              </a:spcBef>
              <a:buNone/>
              <a:defRPr sz="1400">
                <a:solidFill>
                  <a:schemeClr val="tx1">
                    <a:lumMod val="90000"/>
                    <a:lumOff val="1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12" name="Picture Placeholder 11"/>
          <p:cNvSpPr>
            <a:spLocks noGrp="1"/>
          </p:cNvSpPr>
          <p:nvPr>
            <p:ph type="pic" sz="quarter" idx="12"/>
          </p:nvPr>
        </p:nvSpPr>
        <p:spPr>
          <a:xfrm>
            <a:off x="0" y="676835"/>
            <a:ext cx="7543800" cy="2587752"/>
          </a:xfrm>
          <a:effectLst>
            <a:outerShdw blurRad="50800" dist="63500" dir="2700000" algn="tl" rotWithShape="0">
              <a:prstClr val="black">
                <a:alpha val="50000"/>
              </a:prstClr>
            </a:outerShdw>
          </a:effectLst>
        </p:spPr>
        <p:txBody>
          <a:bodyPr rtlCol="0">
            <a:normAutofit/>
          </a:bodyPr>
          <a:lstStyle>
            <a:lvl1pPr marL="0" indent="0">
              <a:buNone/>
              <a:defRPr sz="1800"/>
            </a:lvl1pPr>
          </a:lstStyle>
          <a:p>
            <a:pPr lvl="0"/>
            <a:r>
              <a:rPr lang="en-US" noProof="0" smtClean="0"/>
              <a:t>Click icon to add picture</a:t>
            </a:r>
            <a:endParaRPr noProof="0"/>
          </a:p>
        </p:txBody>
      </p:sp>
      <p:sp>
        <p:nvSpPr>
          <p:cNvPr id="10" name="Date Placeholder 3"/>
          <p:cNvSpPr>
            <a:spLocks noGrp="1"/>
          </p:cNvSpPr>
          <p:nvPr>
            <p:ph type="dt" sz="half" idx="13"/>
          </p:nvPr>
        </p:nvSpPr>
        <p:spPr>
          <a:xfrm rot="16200000">
            <a:off x="-733424" y="4503737"/>
            <a:ext cx="2057400" cy="365125"/>
          </a:xfrm>
        </p:spPr>
        <p:txBody>
          <a:bodyPr tIns="0" bIns="0" anchor="b" anchorCtr="0"/>
          <a:lstStyle>
            <a:lvl1pPr>
              <a:defRPr sz="1400" b="1" smtClean="0">
                <a:solidFill>
                  <a:schemeClr val="bg1">
                    <a:lumMod val="50000"/>
                  </a:schemeClr>
                </a:solidFill>
              </a:defRPr>
            </a:lvl1pPr>
          </a:lstStyle>
          <a:p>
            <a:pPr>
              <a:defRPr/>
            </a:pPr>
            <a:fld id="{5027E79F-A954-46EF-B0D8-598E14A2C067}" type="datetimeFigureOut">
              <a:rPr lang="en-US"/>
              <a:pPr>
                <a:defRPr/>
              </a:pPr>
              <a:t>10/27/2011</a:t>
            </a:fld>
            <a:endParaRPr lang="en-US"/>
          </a:p>
        </p:txBody>
      </p:sp>
      <p:sp>
        <p:nvSpPr>
          <p:cNvPr id="11" name="Footer Placeholder 4"/>
          <p:cNvSpPr>
            <a:spLocks noGrp="1"/>
          </p:cNvSpPr>
          <p:nvPr>
            <p:ph type="ftr" sz="quarter" idx="14"/>
          </p:nvPr>
        </p:nvSpPr>
        <p:spPr>
          <a:xfrm rot="16200000">
            <a:off x="-357187" y="4503737"/>
            <a:ext cx="2057400" cy="365125"/>
          </a:xfrm>
        </p:spPr>
        <p:txBody>
          <a:bodyPr tIns="0" bIns="0" anchor="t" anchorCtr="0"/>
          <a:lstStyle>
            <a:lvl1pPr algn="l">
              <a:defRPr b="1">
                <a:solidFill>
                  <a:schemeClr val="bg1">
                    <a:lumMod val="75000"/>
                  </a:schemeClr>
                </a:solidFill>
              </a:defRPr>
            </a:lvl1pPr>
          </a:lstStyle>
          <a:p>
            <a:pPr>
              <a:defRPr/>
            </a:pP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4" name="Group 6"/>
          <p:cNvGrpSpPr>
            <a:grpSpLocks/>
          </p:cNvGrpSpPr>
          <p:nvPr/>
        </p:nvGrpSpPr>
        <p:grpSpPr bwMode="auto">
          <a:xfrm flipH="1">
            <a:off x="1600200" y="2127250"/>
            <a:ext cx="7543800" cy="2603500"/>
            <a:chOff x="-1" y="3379694"/>
            <a:chExt cx="7543801" cy="2604247"/>
          </a:xfrm>
        </p:grpSpPr>
        <p:grpSp>
          <p:nvGrpSpPr>
            <p:cNvPr id="5" name="Group 11"/>
            <p:cNvGrpSpPr>
              <a:grpSpLocks/>
            </p:cNvGrpSpPr>
            <p:nvPr/>
          </p:nvGrpSpPr>
          <p:grpSpPr bwMode="auto">
            <a:xfrm>
              <a:off x="-1" y="3379694"/>
              <a:ext cx="7543801" cy="2604247"/>
              <a:chOff x="-1" y="3379694"/>
              <a:chExt cx="7543801" cy="2604247"/>
            </a:xfrm>
          </p:grpSpPr>
          <p:sp>
            <p:nvSpPr>
              <p:cNvPr id="7" name="Snip Single Corner Rectangle 9"/>
              <p:cNvSpPr/>
              <p:nvPr/>
            </p:nvSpPr>
            <p:spPr>
              <a:xfrm flipV="1">
                <a:off x="-1" y="3392398"/>
                <a:ext cx="7543801" cy="2591543"/>
              </a:xfrm>
              <a:prstGeom prst="snip1Rect">
                <a:avLst>
                  <a:gd name="adj" fmla="val 7379"/>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cxnSp>
            <p:nvCxnSpPr>
              <p:cNvPr id="8" name="Straight Connector 10"/>
              <p:cNvCxnSpPr/>
              <p:nvPr/>
            </p:nvCxnSpPr>
            <p:spPr>
              <a:xfrm>
                <a:off x="-1" y="3379694"/>
                <a:ext cx="7543801" cy="1588"/>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6" name="Teardrop 8"/>
            <p:cNvSpPr/>
            <p:nvPr/>
          </p:nvSpPr>
          <p:spPr>
            <a:xfrm flipH="1">
              <a:off x="228599" y="3621063"/>
              <a:ext cx="393700" cy="395401"/>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2" name="Title 1"/>
          <p:cNvSpPr>
            <a:spLocks noGrp="1"/>
          </p:cNvSpPr>
          <p:nvPr>
            <p:ph type="title"/>
          </p:nvPr>
        </p:nvSpPr>
        <p:spPr>
          <a:xfrm>
            <a:off x="1736105" y="2653553"/>
            <a:ext cx="5870448" cy="1472184"/>
          </a:xfrm>
        </p:spPr>
        <p:txBody>
          <a:bodyPr rtlCol="0">
            <a:normAutofit/>
          </a:bodyPr>
          <a:lstStyle>
            <a:lvl1pPr algn="l" defTabSz="914400" rtl="0" eaLnBrk="1" latinLnBrk="0" hangingPunct="1">
              <a:spcBef>
                <a:spcPct val="0"/>
              </a:spcBef>
              <a:buNone/>
              <a:defRPr sz="4600" kern="1200">
                <a:solidFill>
                  <a:schemeClr val="tx1">
                    <a:lumMod val="90000"/>
                    <a:lumOff val="10000"/>
                  </a:schemeClr>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1736105" y="4134881"/>
            <a:ext cx="5870448" cy="576072"/>
          </a:xfrm>
        </p:spPr>
        <p:txBody>
          <a:bodyPr rtlCol="0">
            <a:normAutofit/>
          </a:bodyPr>
          <a:lstStyle>
            <a:lvl1pPr marL="0" indent="0" algn="l" defTabSz="914400" rtl="0" eaLnBrk="1" latinLnBrk="0" hangingPunct="1">
              <a:spcBef>
                <a:spcPts val="300"/>
              </a:spcBef>
              <a:buClr>
                <a:schemeClr val="accent1"/>
              </a:buClr>
              <a:buSzPct val="90000"/>
              <a:buFont typeface="Wingdings 2" pitchFamily="18" charset="2"/>
              <a:buNone/>
              <a:defRPr sz="1400" kern="1200">
                <a:solidFill>
                  <a:schemeClr val="tx1">
                    <a:lumMod val="90000"/>
                    <a:lumOff val="10000"/>
                  </a:schemeClr>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Footer Placeholder 4"/>
          <p:cNvSpPr>
            <a:spLocks noGrp="1"/>
          </p:cNvSpPr>
          <p:nvPr>
            <p:ph type="ftr" sz="quarter" idx="10"/>
          </p:nvPr>
        </p:nvSpPr>
        <p:spPr>
          <a:xfrm rot="16200000">
            <a:off x="8034338" y="3475037"/>
            <a:ext cx="1828800" cy="365125"/>
          </a:xfrm>
        </p:spPr>
        <p:txBody>
          <a:bodyPr wrap="square" tIns="0" bIns="0" numCol="1" anchor="t" anchorCtr="0" compatLnSpc="1">
            <a:prstTxWarp prst="textNoShape">
              <a:avLst/>
            </a:prstTxWarp>
          </a:bodyPr>
          <a:lstStyle>
            <a:lvl1pPr algn="l" fontAlgn="base">
              <a:spcBef>
                <a:spcPct val="0"/>
              </a:spcBef>
              <a:spcAft>
                <a:spcPct val="0"/>
              </a:spcAft>
              <a:defRPr smtClean="0">
                <a:solidFill>
                  <a:srgbClr val="BFBFBF"/>
                </a:solidFill>
                <a:cs typeface="Arial" charset="0"/>
              </a:defRPr>
            </a:lvl1pPr>
          </a:lstStyle>
          <a:p>
            <a:endParaRPr lang="en-US"/>
          </a:p>
        </p:txBody>
      </p:sp>
      <p:sp>
        <p:nvSpPr>
          <p:cNvPr id="10" name="Date Placeholder 3"/>
          <p:cNvSpPr>
            <a:spLocks noGrp="1"/>
          </p:cNvSpPr>
          <p:nvPr>
            <p:ph type="dt" sz="half" idx="11"/>
          </p:nvPr>
        </p:nvSpPr>
        <p:spPr>
          <a:xfrm rot="16200000">
            <a:off x="7658101" y="3475037"/>
            <a:ext cx="1828800" cy="365125"/>
          </a:xfrm>
        </p:spPr>
        <p:txBody>
          <a:bodyPr wrap="square" tIns="0" bIns="0" numCol="1" anchor="b" anchorCtr="0" compatLnSpc="1">
            <a:prstTxWarp prst="textNoShape">
              <a:avLst/>
            </a:prstTxWarp>
          </a:bodyPr>
          <a:lstStyle>
            <a:lvl1pPr fontAlgn="base">
              <a:spcBef>
                <a:spcPct val="0"/>
              </a:spcBef>
              <a:spcAft>
                <a:spcPct val="0"/>
              </a:spcAft>
              <a:defRPr sz="1400">
                <a:solidFill>
                  <a:srgbClr val="7F7F7F"/>
                </a:solidFill>
                <a:cs typeface="Arial" charset="0"/>
              </a:defRPr>
            </a:lvl1pPr>
          </a:lstStyle>
          <a:p>
            <a:fld id="{92888237-1D37-40C2-A0FF-2308871D1CAA}" type="datetimeFigureOut">
              <a:rPr lang="en-US"/>
              <a:pPr/>
              <a:t>10/27/2011</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Snip Diagonal Corner Rectangle 10"/>
          <p:cNvSpPr/>
          <p:nvPr/>
        </p:nvSpPr>
        <p:spPr>
          <a:xfrm flipV="1">
            <a:off x="228600" y="1708150"/>
            <a:ext cx="8686800" cy="4908550"/>
          </a:xfrm>
          <a:prstGeom prst="snip2DiagRect">
            <a:avLst>
              <a:gd name="adj1" fmla="val 0"/>
              <a:gd name="adj2" fmla="val 400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Snip Diagonal Corner Rectangle 11"/>
          <p:cNvSpPr/>
          <p:nvPr/>
        </p:nvSpPr>
        <p:spPr>
          <a:xfrm flipV="1">
            <a:off x="228600" y="228600"/>
            <a:ext cx="8686800" cy="1277938"/>
          </a:xfrm>
          <a:prstGeom prst="snip2DiagRect">
            <a:avLst>
              <a:gd name="adj1" fmla="val 0"/>
              <a:gd name="adj2" fmla="val 1167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2" name="Title 1"/>
          <p:cNvSpPr>
            <a:spLocks noGrp="1"/>
          </p:cNvSpPr>
          <p:nvPr>
            <p:ph type="title"/>
          </p:nvPr>
        </p:nvSpPr>
        <p:spPr>
          <a:xfrm>
            <a:off x="779463" y="295833"/>
            <a:ext cx="7583488"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779461" y="1981201"/>
            <a:ext cx="3657600" cy="3975100"/>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705351" y="1981201"/>
            <a:ext cx="3657600" cy="3975100"/>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4"/>
          <p:cNvSpPr>
            <a:spLocks noGrp="1"/>
          </p:cNvSpPr>
          <p:nvPr>
            <p:ph type="dt" sz="half" idx="10"/>
          </p:nvPr>
        </p:nvSpPr>
        <p:spPr/>
        <p:txBody>
          <a:bodyPr/>
          <a:lstStyle>
            <a:lvl1pPr>
              <a:defRPr/>
            </a:lvl1pPr>
          </a:lstStyle>
          <a:p>
            <a:pPr>
              <a:defRPr/>
            </a:pPr>
            <a:fld id="{F8BDD96F-DBEF-4C19-8260-8308DD6CA433}" type="datetimeFigureOut">
              <a:rPr lang="en-US"/>
              <a:pPr>
                <a:defRPr/>
              </a:pPr>
              <a:t>10/27/2011</a:t>
            </a:fld>
            <a:endParaRPr lang="en-US"/>
          </a:p>
        </p:txBody>
      </p:sp>
      <p:sp>
        <p:nvSpPr>
          <p:cNvPr id="8"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6"/>
          <p:cNvSpPr>
            <a:spLocks noGrp="1"/>
          </p:cNvSpPr>
          <p:nvPr>
            <p:ph type="sldNum" sz="quarter" idx="12"/>
          </p:nvPr>
        </p:nvSpPr>
        <p:spPr/>
        <p:txBody>
          <a:bodyPr/>
          <a:lstStyle>
            <a:lvl1pPr>
              <a:defRPr/>
            </a:lvl1pPr>
          </a:lstStyle>
          <a:p>
            <a:pPr>
              <a:defRPr/>
            </a:pPr>
            <a:fld id="{11A3597D-0412-4378-841A-8C27ADBFFEA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Snip Diagonal Corner Rectangle 11"/>
          <p:cNvSpPr/>
          <p:nvPr/>
        </p:nvSpPr>
        <p:spPr>
          <a:xfrm flipV="1">
            <a:off x="228600" y="1708150"/>
            <a:ext cx="8686800" cy="4908550"/>
          </a:xfrm>
          <a:prstGeom prst="snip2DiagRect">
            <a:avLst>
              <a:gd name="adj1" fmla="val 0"/>
              <a:gd name="adj2" fmla="val 400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Snip Diagonal Corner Rectangle 12"/>
          <p:cNvSpPr/>
          <p:nvPr/>
        </p:nvSpPr>
        <p:spPr>
          <a:xfrm flipV="1">
            <a:off x="228600" y="228600"/>
            <a:ext cx="8686800" cy="1277938"/>
          </a:xfrm>
          <a:prstGeom prst="snip2DiagRect">
            <a:avLst>
              <a:gd name="adj1" fmla="val 0"/>
              <a:gd name="adj2" fmla="val 1167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2" name="Title 1"/>
          <p:cNvSpPr>
            <a:spLocks noGrp="1"/>
          </p:cNvSpPr>
          <p:nvPr>
            <p:ph type="title"/>
          </p:nvPr>
        </p:nvSpPr>
        <p:spPr>
          <a:xfrm>
            <a:off x="779463" y="295833"/>
            <a:ext cx="7583488" cy="1143000"/>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79463" y="1852426"/>
            <a:ext cx="3657600" cy="868362"/>
          </a:xfrm>
        </p:spPr>
        <p:txBody>
          <a:bodyPr anchor="ctr">
            <a:noAutofit/>
          </a:bodyPr>
          <a:lstStyle>
            <a:lvl1pPr marL="0" indent="0" algn="ctr">
              <a:spcBef>
                <a:spcPct val="0"/>
              </a:spcBef>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79463" y="2743200"/>
            <a:ext cx="3657600" cy="3213100"/>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705351" y="1852426"/>
            <a:ext cx="3657600" cy="868362"/>
          </a:xfrm>
        </p:spPr>
        <p:txBody>
          <a:bodyPr anchor="ctr">
            <a:noAutofit/>
          </a:bodyPr>
          <a:lstStyle>
            <a:lvl1pPr marL="0" indent="0" algn="ctr">
              <a:spcBef>
                <a:spcPct val="0"/>
              </a:spcBef>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05351" y="2743200"/>
            <a:ext cx="3657600" cy="3213100"/>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9" name="Date Placeholder 6"/>
          <p:cNvSpPr>
            <a:spLocks noGrp="1"/>
          </p:cNvSpPr>
          <p:nvPr>
            <p:ph type="dt" sz="half" idx="10"/>
          </p:nvPr>
        </p:nvSpPr>
        <p:spPr/>
        <p:txBody>
          <a:bodyPr/>
          <a:lstStyle>
            <a:lvl1pPr>
              <a:defRPr/>
            </a:lvl1pPr>
          </a:lstStyle>
          <a:p>
            <a:pPr>
              <a:defRPr/>
            </a:pPr>
            <a:fld id="{307C45DC-371D-4ECE-84D8-9AA32938956D}" type="datetimeFigureOut">
              <a:rPr lang="en-US"/>
              <a:pPr>
                <a:defRPr/>
              </a:pPr>
              <a:t>10/27/2011</a:t>
            </a:fld>
            <a:endParaRPr lang="en-US"/>
          </a:p>
        </p:txBody>
      </p:sp>
      <p:sp>
        <p:nvSpPr>
          <p:cNvPr id="10" name="Footer Placeholder 7"/>
          <p:cNvSpPr>
            <a:spLocks noGrp="1"/>
          </p:cNvSpPr>
          <p:nvPr>
            <p:ph type="ftr" sz="quarter" idx="11"/>
          </p:nvPr>
        </p:nvSpPr>
        <p:spPr/>
        <p:txBody>
          <a:bodyPr/>
          <a:lstStyle>
            <a:lvl1pPr>
              <a:defRPr/>
            </a:lvl1pPr>
          </a:lstStyle>
          <a:p>
            <a:pPr>
              <a:defRPr/>
            </a:pPr>
            <a:endParaRPr lang="en-US"/>
          </a:p>
        </p:txBody>
      </p:sp>
      <p:sp>
        <p:nvSpPr>
          <p:cNvPr id="11" name="Slide Number Placeholder 8"/>
          <p:cNvSpPr>
            <a:spLocks noGrp="1"/>
          </p:cNvSpPr>
          <p:nvPr>
            <p:ph type="sldNum" sz="quarter" idx="12"/>
          </p:nvPr>
        </p:nvSpPr>
        <p:spPr/>
        <p:txBody>
          <a:bodyPr/>
          <a:lstStyle>
            <a:lvl1pPr>
              <a:defRPr/>
            </a:lvl1pPr>
          </a:lstStyle>
          <a:p>
            <a:pPr>
              <a:defRPr/>
            </a:pPr>
            <a:fld id="{AFBE3F06-9617-4AF5-AFDA-51F0CA953545}"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Snip Diagonal Corner Rectangle 8"/>
          <p:cNvSpPr/>
          <p:nvPr/>
        </p:nvSpPr>
        <p:spPr>
          <a:xfrm flipV="1">
            <a:off x="228600" y="1708150"/>
            <a:ext cx="8686800" cy="4908550"/>
          </a:xfrm>
          <a:prstGeom prst="snip2DiagRect">
            <a:avLst>
              <a:gd name="adj1" fmla="val 0"/>
              <a:gd name="adj2" fmla="val 400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4" name="Snip Diagonal Corner Rectangle 9"/>
          <p:cNvSpPr/>
          <p:nvPr/>
        </p:nvSpPr>
        <p:spPr>
          <a:xfrm flipV="1">
            <a:off x="228600" y="228600"/>
            <a:ext cx="8686800" cy="1277938"/>
          </a:xfrm>
          <a:prstGeom prst="snip2DiagRect">
            <a:avLst>
              <a:gd name="adj1" fmla="val 0"/>
              <a:gd name="adj2" fmla="val 1167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5" name="Date Placeholder 2"/>
          <p:cNvSpPr>
            <a:spLocks noGrp="1"/>
          </p:cNvSpPr>
          <p:nvPr>
            <p:ph type="dt" sz="half" idx="10"/>
          </p:nvPr>
        </p:nvSpPr>
        <p:spPr/>
        <p:txBody>
          <a:bodyPr/>
          <a:lstStyle>
            <a:lvl1pPr>
              <a:defRPr/>
            </a:lvl1pPr>
          </a:lstStyle>
          <a:p>
            <a:pPr>
              <a:defRPr/>
            </a:pPr>
            <a:fld id="{72C322A4-0562-4905-8236-44335C526CEE}" type="datetimeFigureOut">
              <a:rPr lang="en-US"/>
              <a:pPr>
                <a:defRPr/>
              </a:pPr>
              <a:t>10/27/2011</a:t>
            </a:fld>
            <a:endParaRPr lang="en-US"/>
          </a:p>
        </p:txBody>
      </p:sp>
      <p:sp>
        <p:nvSpPr>
          <p:cNvPr id="6" name="Footer Placeholder 3"/>
          <p:cNvSpPr>
            <a:spLocks noGrp="1"/>
          </p:cNvSpPr>
          <p:nvPr>
            <p:ph type="ftr" sz="quarter" idx="11"/>
          </p:nvPr>
        </p:nvSpPr>
        <p:spPr/>
        <p:txBody>
          <a:bodyPr/>
          <a:lstStyle>
            <a:lvl1pPr>
              <a:defRPr/>
            </a:lvl1pPr>
          </a:lstStyle>
          <a:p>
            <a:pPr>
              <a:defRPr/>
            </a:pPr>
            <a:endParaRPr lang="en-US"/>
          </a:p>
        </p:txBody>
      </p:sp>
      <p:sp>
        <p:nvSpPr>
          <p:cNvPr id="7" name="Slide Number Placeholder 4"/>
          <p:cNvSpPr>
            <a:spLocks noGrp="1"/>
          </p:cNvSpPr>
          <p:nvPr>
            <p:ph type="sldNum" sz="quarter" idx="12"/>
          </p:nvPr>
        </p:nvSpPr>
        <p:spPr/>
        <p:txBody>
          <a:bodyPr/>
          <a:lstStyle>
            <a:lvl1pPr>
              <a:defRPr/>
            </a:lvl1pPr>
          </a:lstStyle>
          <a:p>
            <a:pPr>
              <a:defRPr/>
            </a:pPr>
            <a:fld id="{440D3B83-EDC9-4FE4-A8D8-6627F3FBA53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nip Diagonal Corner Rectangle 5"/>
          <p:cNvSpPr/>
          <p:nvPr/>
        </p:nvSpPr>
        <p:spPr>
          <a:xfrm flipV="1">
            <a:off x="228600" y="228600"/>
            <a:ext cx="8686800" cy="6388100"/>
          </a:xfrm>
          <a:prstGeom prst="snip2DiagRect">
            <a:avLst>
              <a:gd name="adj1" fmla="val 0"/>
              <a:gd name="adj2" fmla="val 2529"/>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3" name="Date Placeholder 1"/>
          <p:cNvSpPr>
            <a:spLocks noGrp="1"/>
          </p:cNvSpPr>
          <p:nvPr>
            <p:ph type="dt" sz="half" idx="10"/>
          </p:nvPr>
        </p:nvSpPr>
        <p:spPr/>
        <p:txBody>
          <a:bodyPr/>
          <a:lstStyle>
            <a:lvl1pPr>
              <a:defRPr/>
            </a:lvl1pPr>
          </a:lstStyle>
          <a:p>
            <a:pPr>
              <a:defRPr/>
            </a:pPr>
            <a:fld id="{89EF5E2D-7CE7-45D3-BA00-B63BBB0C4F8C}" type="datetimeFigureOut">
              <a:rPr lang="en-US"/>
              <a:pPr>
                <a:defRPr/>
              </a:pPr>
              <a:t>10/27/2011</a:t>
            </a:fld>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3"/>
          <p:cNvSpPr>
            <a:spLocks noGrp="1"/>
          </p:cNvSpPr>
          <p:nvPr>
            <p:ph type="sldNum" sz="quarter" idx="12"/>
          </p:nvPr>
        </p:nvSpPr>
        <p:spPr/>
        <p:txBody>
          <a:bodyPr/>
          <a:lstStyle>
            <a:lvl1pPr>
              <a:defRPr/>
            </a:lvl1pPr>
          </a:lstStyle>
          <a:p>
            <a:pPr>
              <a:defRPr/>
            </a:pPr>
            <a:fld id="{63E76043-A0C4-4688-B057-1DAE8C9B742E}"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5" name="Group 11"/>
          <p:cNvGrpSpPr>
            <a:grpSpLocks/>
          </p:cNvGrpSpPr>
          <p:nvPr/>
        </p:nvGrpSpPr>
        <p:grpSpPr bwMode="auto">
          <a:xfrm>
            <a:off x="228600" y="228600"/>
            <a:ext cx="4251325" cy="6388100"/>
            <a:chOff x="228600" y="228600"/>
            <a:chExt cx="4251960" cy="6387352"/>
          </a:xfrm>
        </p:grpSpPr>
        <p:sp>
          <p:nvSpPr>
            <p:cNvPr id="6" name="Snip Diagonal Corner Rectangle 12"/>
            <p:cNvSpPr/>
            <p:nvPr/>
          </p:nvSpPr>
          <p:spPr>
            <a:xfrm flipV="1">
              <a:off x="228600" y="228600"/>
              <a:ext cx="4251960" cy="6387352"/>
            </a:xfrm>
            <a:prstGeom prst="snip2DiagRect">
              <a:avLst>
                <a:gd name="adj1" fmla="val 0"/>
                <a:gd name="adj2" fmla="val 379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Teardrop 13"/>
            <p:cNvSpPr>
              <a:spLocks noChangeAspect="1"/>
            </p:cNvSpPr>
            <p:nvPr/>
          </p:nvSpPr>
          <p:spPr>
            <a:xfrm>
              <a:off x="3886746" y="431776"/>
              <a:ext cx="354066" cy="355558"/>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8" name="Snip Diagonal Corner Rectangle 14"/>
          <p:cNvSpPr/>
          <p:nvPr/>
        </p:nvSpPr>
        <p:spPr>
          <a:xfrm flipV="1">
            <a:off x="4648200" y="228600"/>
            <a:ext cx="4251325" cy="6388100"/>
          </a:xfrm>
          <a:prstGeom prst="snip2DiagRect">
            <a:avLst>
              <a:gd name="adj1" fmla="val 0"/>
              <a:gd name="adj2" fmla="val 379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2" name="Title 1"/>
          <p:cNvSpPr>
            <a:spLocks noGrp="1"/>
          </p:cNvSpPr>
          <p:nvPr>
            <p:ph type="title"/>
          </p:nvPr>
        </p:nvSpPr>
        <p:spPr>
          <a:xfrm>
            <a:off x="525780" y="2177303"/>
            <a:ext cx="3657600" cy="1162050"/>
          </a:xfrm>
        </p:spPr>
        <p:txBody>
          <a:bodyPr>
            <a:normAutofit/>
          </a:bodyPr>
          <a:lstStyle>
            <a:lvl1pPr algn="l">
              <a:defRPr sz="3000" b="0">
                <a:solidFill>
                  <a:schemeClr val="accent1"/>
                </a:solidFill>
              </a:defRPr>
            </a:lvl1pPr>
          </a:lstStyle>
          <a:p>
            <a:r>
              <a:rPr lang="en-US" smtClean="0"/>
              <a:t>Click to edit Master title style</a:t>
            </a:r>
            <a:endParaRPr/>
          </a:p>
        </p:txBody>
      </p:sp>
      <p:sp>
        <p:nvSpPr>
          <p:cNvPr id="3" name="Content Placeholder 2"/>
          <p:cNvSpPr>
            <a:spLocks noGrp="1"/>
          </p:cNvSpPr>
          <p:nvPr>
            <p:ph idx="1"/>
          </p:nvPr>
        </p:nvSpPr>
        <p:spPr>
          <a:xfrm>
            <a:off x="4945380" y="609600"/>
            <a:ext cx="3657600" cy="5334000"/>
          </a:xfrm>
        </p:spPr>
        <p:txBody>
          <a:bodyPr>
            <a:normAutofit/>
          </a:bodyPr>
          <a:lstStyle>
            <a:lvl1pPr>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525780" y="3352799"/>
            <a:ext cx="3657600" cy="2590801"/>
          </a:xfrm>
        </p:spPr>
        <p:txBody>
          <a:bodyPr>
            <a:normAutofit/>
          </a:bodyPr>
          <a:lstStyle>
            <a:lvl1pPr marL="0" indent="0">
              <a:lnSpc>
                <a:spcPct val="110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Date Placeholder 4"/>
          <p:cNvSpPr>
            <a:spLocks noGrp="1"/>
          </p:cNvSpPr>
          <p:nvPr>
            <p:ph type="dt" sz="half" idx="10"/>
          </p:nvPr>
        </p:nvSpPr>
        <p:spPr>
          <a:xfrm>
            <a:off x="762000" y="6297613"/>
            <a:ext cx="1295400" cy="365125"/>
          </a:xfrm>
        </p:spPr>
        <p:txBody>
          <a:bodyPr/>
          <a:lstStyle>
            <a:lvl1pPr>
              <a:defRPr/>
            </a:lvl1pPr>
          </a:lstStyle>
          <a:p>
            <a:pPr>
              <a:defRPr/>
            </a:pPr>
            <a:fld id="{32E715A3-EF62-4638-AB0E-BBA48482CF73}" type="datetimeFigureOut">
              <a:rPr lang="en-US"/>
              <a:pPr>
                <a:defRPr/>
              </a:pPr>
              <a:t>10/27/2011</a:t>
            </a:fld>
            <a:endParaRPr lang="en-US"/>
          </a:p>
        </p:txBody>
      </p:sp>
      <p:sp>
        <p:nvSpPr>
          <p:cNvPr id="10" name="Footer Placeholder 5"/>
          <p:cNvSpPr>
            <a:spLocks noGrp="1"/>
          </p:cNvSpPr>
          <p:nvPr>
            <p:ph type="ftr" sz="quarter" idx="11"/>
          </p:nvPr>
        </p:nvSpPr>
        <p:spPr>
          <a:xfrm>
            <a:off x="2057400" y="6297613"/>
            <a:ext cx="2339975" cy="365125"/>
          </a:xfrm>
        </p:spPr>
        <p:txBody>
          <a:bodyPr/>
          <a:lstStyle>
            <a:lvl1pPr>
              <a:defRPr/>
            </a:lvl1pPr>
          </a:lstStyle>
          <a:p>
            <a:pPr>
              <a:defRPr/>
            </a:pPr>
            <a:endParaRPr lang="en-US"/>
          </a:p>
        </p:txBody>
      </p:sp>
      <p:sp>
        <p:nvSpPr>
          <p:cNvPr id="11" name="Slide Number Placeholder 6"/>
          <p:cNvSpPr>
            <a:spLocks noGrp="1"/>
          </p:cNvSpPr>
          <p:nvPr>
            <p:ph type="sldNum" sz="quarter" idx="12"/>
          </p:nvPr>
        </p:nvSpPr>
        <p:spPr>
          <a:xfrm>
            <a:off x="304800" y="6297613"/>
            <a:ext cx="444500" cy="365125"/>
          </a:xfrm>
        </p:spPr>
        <p:txBody>
          <a:bodyPr/>
          <a:lstStyle>
            <a:lvl1pPr algn="l">
              <a:defRPr smtClean="0"/>
            </a:lvl1pPr>
          </a:lstStyle>
          <a:p>
            <a:pPr>
              <a:defRPr/>
            </a:pPr>
            <a:fld id="{F47A14C5-2936-496A-9A6F-AFB49C67B57D}"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779463" y="295275"/>
            <a:ext cx="7583487"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779463" y="1949450"/>
            <a:ext cx="7583487" cy="40068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228600" y="6243638"/>
            <a:ext cx="2133600" cy="365125"/>
          </a:xfrm>
          <a:prstGeom prst="rect">
            <a:avLst/>
          </a:prstGeom>
        </p:spPr>
        <p:txBody>
          <a:bodyPr vert="horz" lIns="91440" tIns="45720" rIns="91440" bIns="45720" rtlCol="0" anchor="ctr"/>
          <a:lstStyle>
            <a:lvl1pPr algn="l" fontAlgn="auto">
              <a:spcBef>
                <a:spcPts val="0"/>
              </a:spcBef>
              <a:spcAft>
                <a:spcPts val="0"/>
              </a:spcAft>
              <a:defRPr sz="1100" b="1" smtClean="0">
                <a:solidFill>
                  <a:schemeClr val="bg1">
                    <a:lumMod val="65000"/>
                  </a:schemeClr>
                </a:solidFill>
                <a:latin typeface="+mn-lt"/>
                <a:cs typeface="+mn-cs"/>
              </a:defRPr>
            </a:lvl1pPr>
          </a:lstStyle>
          <a:p>
            <a:pPr>
              <a:defRPr/>
            </a:pPr>
            <a:fld id="{0EDB1187-B1F0-4304-BAE0-AF6E4FC5BB8C}" type="datetimeFigureOut">
              <a:rPr lang="en-US"/>
              <a:pPr>
                <a:defRPr/>
              </a:pPr>
              <a:t>10/27/2011</a:t>
            </a:fld>
            <a:endParaRPr lang="en-US"/>
          </a:p>
        </p:txBody>
      </p:sp>
      <p:sp>
        <p:nvSpPr>
          <p:cNvPr id="5" name="Footer Placeholder 4"/>
          <p:cNvSpPr>
            <a:spLocks noGrp="1"/>
          </p:cNvSpPr>
          <p:nvPr>
            <p:ph type="ftr" sz="quarter" idx="3"/>
          </p:nvPr>
        </p:nvSpPr>
        <p:spPr>
          <a:xfrm>
            <a:off x="5867400" y="6248400"/>
            <a:ext cx="2895600" cy="365125"/>
          </a:xfrm>
          <a:prstGeom prst="rect">
            <a:avLst/>
          </a:prstGeom>
        </p:spPr>
        <p:txBody>
          <a:bodyPr vert="horz" lIns="91440" tIns="45720" rIns="91440" bIns="45720" rtlCol="0" anchor="ctr"/>
          <a:lstStyle>
            <a:lvl1pPr algn="r" fontAlgn="auto">
              <a:spcBef>
                <a:spcPts val="0"/>
              </a:spcBef>
              <a:spcAft>
                <a:spcPts val="0"/>
              </a:spcAft>
              <a:defRPr sz="1100" b="1">
                <a:solidFill>
                  <a:schemeClr val="bg1">
                    <a:lumMod val="6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4305300" y="6248400"/>
            <a:ext cx="533400" cy="365125"/>
          </a:xfrm>
          <a:prstGeom prst="rect">
            <a:avLst/>
          </a:prstGeom>
        </p:spPr>
        <p:txBody>
          <a:bodyPr vert="horz" lIns="91440" tIns="45720" rIns="91440" bIns="45720" rtlCol="0" anchor="ctr"/>
          <a:lstStyle>
            <a:lvl1pPr algn="ctr" fontAlgn="auto">
              <a:spcBef>
                <a:spcPts val="0"/>
              </a:spcBef>
              <a:spcAft>
                <a:spcPts val="0"/>
              </a:spcAft>
              <a:defRPr sz="1100" b="1" smtClean="0">
                <a:solidFill>
                  <a:schemeClr val="bg1">
                    <a:lumMod val="65000"/>
                  </a:schemeClr>
                </a:solidFill>
                <a:latin typeface="+mn-lt"/>
                <a:cs typeface="+mn-cs"/>
              </a:defRPr>
            </a:lvl1pPr>
          </a:lstStyle>
          <a:p>
            <a:pPr>
              <a:defRPr/>
            </a:pPr>
            <a:fld id="{44297DF0-D796-4214-BE29-AD6C26929585}"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28" r:id="rId12"/>
    <p:sldLayoutId id="2147483740" r:id="rId13"/>
    <p:sldLayoutId id="2147483741" r:id="rId14"/>
  </p:sldLayoutIdLst>
  <p:txStyles>
    <p:titleStyle>
      <a:lvl1pPr algn="l" rtl="0" fontAlgn="base">
        <a:spcBef>
          <a:spcPct val="0"/>
        </a:spcBef>
        <a:spcAft>
          <a:spcPct val="0"/>
        </a:spcAft>
        <a:defRPr sz="3800" kern="1200">
          <a:solidFill>
            <a:srgbClr val="174576"/>
          </a:solidFill>
          <a:latin typeface="+mj-lt"/>
          <a:ea typeface="+mj-ea"/>
          <a:cs typeface="+mj-cs"/>
        </a:defRPr>
      </a:lvl1pPr>
      <a:lvl2pPr algn="l" rtl="0" fontAlgn="base">
        <a:spcBef>
          <a:spcPct val="0"/>
        </a:spcBef>
        <a:spcAft>
          <a:spcPct val="0"/>
        </a:spcAft>
        <a:defRPr sz="3800">
          <a:solidFill>
            <a:srgbClr val="174576"/>
          </a:solidFill>
          <a:latin typeface="Corbel" pitchFamily="34" charset="0"/>
        </a:defRPr>
      </a:lvl2pPr>
      <a:lvl3pPr algn="l" rtl="0" fontAlgn="base">
        <a:spcBef>
          <a:spcPct val="0"/>
        </a:spcBef>
        <a:spcAft>
          <a:spcPct val="0"/>
        </a:spcAft>
        <a:defRPr sz="3800">
          <a:solidFill>
            <a:srgbClr val="174576"/>
          </a:solidFill>
          <a:latin typeface="Corbel" pitchFamily="34" charset="0"/>
        </a:defRPr>
      </a:lvl3pPr>
      <a:lvl4pPr algn="l" rtl="0" fontAlgn="base">
        <a:spcBef>
          <a:spcPct val="0"/>
        </a:spcBef>
        <a:spcAft>
          <a:spcPct val="0"/>
        </a:spcAft>
        <a:defRPr sz="3800">
          <a:solidFill>
            <a:srgbClr val="174576"/>
          </a:solidFill>
          <a:latin typeface="Corbel" pitchFamily="34" charset="0"/>
        </a:defRPr>
      </a:lvl4pPr>
      <a:lvl5pPr algn="l" rtl="0" fontAlgn="base">
        <a:spcBef>
          <a:spcPct val="0"/>
        </a:spcBef>
        <a:spcAft>
          <a:spcPct val="0"/>
        </a:spcAft>
        <a:defRPr sz="3800">
          <a:solidFill>
            <a:srgbClr val="174576"/>
          </a:solidFill>
          <a:latin typeface="Corbel" pitchFamily="34" charset="0"/>
        </a:defRPr>
      </a:lvl5pPr>
      <a:lvl6pPr marL="457200" algn="l" rtl="0" fontAlgn="base">
        <a:spcBef>
          <a:spcPct val="0"/>
        </a:spcBef>
        <a:spcAft>
          <a:spcPct val="0"/>
        </a:spcAft>
        <a:defRPr sz="3800">
          <a:solidFill>
            <a:srgbClr val="174576"/>
          </a:solidFill>
          <a:latin typeface="Corbel" pitchFamily="34" charset="0"/>
        </a:defRPr>
      </a:lvl6pPr>
      <a:lvl7pPr marL="914400" algn="l" rtl="0" fontAlgn="base">
        <a:spcBef>
          <a:spcPct val="0"/>
        </a:spcBef>
        <a:spcAft>
          <a:spcPct val="0"/>
        </a:spcAft>
        <a:defRPr sz="3800">
          <a:solidFill>
            <a:srgbClr val="174576"/>
          </a:solidFill>
          <a:latin typeface="Corbel" pitchFamily="34" charset="0"/>
        </a:defRPr>
      </a:lvl7pPr>
      <a:lvl8pPr marL="1371600" algn="l" rtl="0" fontAlgn="base">
        <a:spcBef>
          <a:spcPct val="0"/>
        </a:spcBef>
        <a:spcAft>
          <a:spcPct val="0"/>
        </a:spcAft>
        <a:defRPr sz="3800">
          <a:solidFill>
            <a:srgbClr val="174576"/>
          </a:solidFill>
          <a:latin typeface="Corbel" pitchFamily="34" charset="0"/>
        </a:defRPr>
      </a:lvl8pPr>
      <a:lvl9pPr marL="1828800" algn="l" rtl="0" fontAlgn="base">
        <a:spcBef>
          <a:spcPct val="0"/>
        </a:spcBef>
        <a:spcAft>
          <a:spcPct val="0"/>
        </a:spcAft>
        <a:defRPr sz="3800">
          <a:solidFill>
            <a:srgbClr val="174576"/>
          </a:solidFill>
          <a:latin typeface="Corbel" pitchFamily="34" charset="0"/>
        </a:defRPr>
      </a:lvl9pPr>
    </p:titleStyle>
    <p:bodyStyle>
      <a:lvl1pPr marL="342900" indent="-342900" algn="l" rtl="0" fontAlgn="base">
        <a:spcBef>
          <a:spcPts val="2000"/>
        </a:spcBef>
        <a:spcAft>
          <a:spcPct val="0"/>
        </a:spcAft>
        <a:buClr>
          <a:schemeClr val="accent1"/>
        </a:buClr>
        <a:buSzPct val="90000"/>
        <a:buFont typeface="Wingdings 2" pitchFamily="18" charset="2"/>
        <a:buChar char=""/>
        <a:defRPr sz="2200" kern="1200">
          <a:solidFill>
            <a:srgbClr val="174576"/>
          </a:solidFill>
          <a:latin typeface="+mn-lt"/>
          <a:ea typeface="+mn-ea"/>
          <a:cs typeface="+mn-cs"/>
        </a:defRPr>
      </a:lvl1pPr>
      <a:lvl2pPr marL="685800" indent="-336550" algn="l" rtl="0" fontAlgn="base">
        <a:spcBef>
          <a:spcPts val="600"/>
        </a:spcBef>
        <a:spcAft>
          <a:spcPct val="0"/>
        </a:spcAft>
        <a:buClr>
          <a:schemeClr val="accent1"/>
        </a:buClr>
        <a:buSzPct val="90000"/>
        <a:buFont typeface="Wingdings 2" pitchFamily="18" charset="2"/>
        <a:buChar char=""/>
        <a:defRPr sz="2000" kern="1200">
          <a:solidFill>
            <a:srgbClr val="174576"/>
          </a:solidFill>
          <a:latin typeface="+mn-lt"/>
          <a:ea typeface="+mn-ea"/>
          <a:cs typeface="+mn-cs"/>
        </a:defRPr>
      </a:lvl2pPr>
      <a:lvl3pPr marL="1035050" indent="-349250" algn="l" rtl="0" fontAlgn="base">
        <a:spcBef>
          <a:spcPts val="600"/>
        </a:spcBef>
        <a:spcAft>
          <a:spcPct val="0"/>
        </a:spcAft>
        <a:buClr>
          <a:schemeClr val="accent1"/>
        </a:buClr>
        <a:buSzPct val="90000"/>
        <a:buFont typeface="Wingdings 2" pitchFamily="18" charset="2"/>
        <a:buChar char=""/>
        <a:defRPr kern="1200">
          <a:solidFill>
            <a:srgbClr val="174576"/>
          </a:solidFill>
          <a:latin typeface="+mn-lt"/>
          <a:ea typeface="+mn-ea"/>
          <a:cs typeface="+mn-cs"/>
        </a:defRPr>
      </a:lvl3pPr>
      <a:lvl4pPr marL="1371600" indent="-336550" algn="l" rtl="0" fontAlgn="base">
        <a:spcBef>
          <a:spcPts val="600"/>
        </a:spcBef>
        <a:spcAft>
          <a:spcPct val="0"/>
        </a:spcAft>
        <a:buClr>
          <a:schemeClr val="accent1"/>
        </a:buClr>
        <a:buSzPct val="90000"/>
        <a:buFont typeface="Wingdings 2" pitchFamily="18" charset="2"/>
        <a:buChar char=""/>
        <a:defRPr kern="1200">
          <a:solidFill>
            <a:srgbClr val="174576"/>
          </a:solidFill>
          <a:latin typeface="+mn-lt"/>
          <a:ea typeface="+mn-ea"/>
          <a:cs typeface="+mn-cs"/>
        </a:defRPr>
      </a:lvl4pPr>
      <a:lvl5pPr marL="1720850" indent="-349250" algn="l" rtl="0" fontAlgn="base">
        <a:spcBef>
          <a:spcPts val="600"/>
        </a:spcBef>
        <a:spcAft>
          <a:spcPct val="0"/>
        </a:spcAft>
        <a:buClr>
          <a:schemeClr val="accent1"/>
        </a:buClr>
        <a:buSzPct val="90000"/>
        <a:buFont typeface="Wingdings 2" pitchFamily="18" charset="2"/>
        <a:buChar char=""/>
        <a:defRPr kern="1200">
          <a:solidFill>
            <a:srgbClr val="174576"/>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3913188"/>
            <a:ext cx="5867400" cy="1470025"/>
          </a:xfrm>
        </p:spPr>
        <p:txBody>
          <a:bodyPr/>
          <a:lstStyle/>
          <a:p>
            <a:r>
              <a:rPr lang="en-US" sz="4100" b="1" smtClean="0"/>
              <a:t>Veggie’s </a:t>
            </a:r>
            <a:br>
              <a:rPr lang="en-US" sz="4100" b="1" smtClean="0"/>
            </a:br>
            <a:r>
              <a:rPr lang="en-US" sz="4100" b="1" smtClean="0"/>
              <a:t>Facts vs. Myth</a:t>
            </a:r>
          </a:p>
        </p:txBody>
      </p:sp>
      <p:sp>
        <p:nvSpPr>
          <p:cNvPr id="16386" name="Subtitle 2"/>
          <p:cNvSpPr>
            <a:spLocks noGrp="1"/>
          </p:cNvSpPr>
          <p:nvPr>
            <p:ph type="subTitle" idx="1"/>
          </p:nvPr>
        </p:nvSpPr>
        <p:spPr>
          <a:xfrm>
            <a:off x="1371600" y="5397500"/>
            <a:ext cx="5867400" cy="573088"/>
          </a:xfrm>
        </p:spPr>
        <p:txBody>
          <a:bodyPr/>
          <a:lstStyle/>
          <a:p>
            <a:r>
              <a:rPr lang="en-US" b="1" smtClean="0">
                <a:solidFill>
                  <a:srgbClr val="174576"/>
                </a:solidFill>
              </a:rPr>
              <a:t>Submitted by Kyle Brett</a:t>
            </a:r>
          </a:p>
          <a:p>
            <a:r>
              <a:rPr lang="en-US" b="1" smtClean="0">
                <a:solidFill>
                  <a:srgbClr val="174576"/>
                </a:solidFill>
              </a:rPr>
              <a:t>Lock Haven University</a:t>
            </a:r>
          </a:p>
        </p:txBody>
      </p:sp>
      <p:pic>
        <p:nvPicPr>
          <p:cNvPr id="16387" name="Picture 3" descr="lisa_the_vegetarian.png"/>
          <p:cNvPicPr>
            <a:picLocks noChangeAspect="1"/>
          </p:cNvPicPr>
          <p:nvPr/>
        </p:nvPicPr>
        <p:blipFill>
          <a:blip r:embed="rId2"/>
          <a:srcRect/>
          <a:stretch>
            <a:fillRect/>
          </a:stretch>
        </p:blipFill>
        <p:spPr bwMode="auto">
          <a:xfrm>
            <a:off x="2209800" y="152400"/>
            <a:ext cx="4689475" cy="30432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p:txBody>
          <a:bodyPr/>
          <a:lstStyle/>
          <a:p>
            <a:r>
              <a:rPr lang="en-US" smtClean="0"/>
              <a:t>Veggie Ramen?! </a:t>
            </a:r>
          </a:p>
        </p:txBody>
      </p:sp>
      <p:sp>
        <p:nvSpPr>
          <p:cNvPr id="3" name="Content Placeholder 2"/>
          <p:cNvSpPr>
            <a:spLocks noGrp="1"/>
          </p:cNvSpPr>
          <p:nvPr>
            <p:ph idx="1"/>
          </p:nvPr>
        </p:nvSpPr>
        <p:spPr/>
        <p:txBody>
          <a:bodyPr rtlCol="0">
            <a:normAutofit lnSpcReduction="10000"/>
          </a:bodyPr>
          <a:lstStyle/>
          <a:p>
            <a:pPr fontAlgn="auto">
              <a:spcAft>
                <a:spcPts val="0"/>
              </a:spcAft>
              <a:defRPr/>
            </a:pPr>
            <a:r>
              <a:rPr lang="en-US" sz="2000" b="1" dirty="0">
                <a:solidFill>
                  <a:schemeClr val="tx1">
                    <a:lumMod val="90000"/>
                    <a:lumOff val="10000"/>
                  </a:schemeClr>
                </a:solidFill>
              </a:rPr>
              <a:t>Ingredients</a:t>
            </a:r>
            <a:r>
              <a:rPr lang="en-US" sz="2000" b="1" dirty="0" smtClean="0">
                <a:solidFill>
                  <a:schemeClr val="tx1">
                    <a:lumMod val="90000"/>
                    <a:lumOff val="10000"/>
                  </a:schemeClr>
                </a:solidFill>
              </a:rPr>
              <a:t>:</a:t>
            </a:r>
          </a:p>
          <a:p>
            <a:pPr lvl="1" fontAlgn="auto">
              <a:spcAft>
                <a:spcPts val="0"/>
              </a:spcAft>
              <a:buFont typeface="Wingdings 2" pitchFamily="18" charset="2"/>
              <a:buNone/>
              <a:defRPr/>
            </a:pPr>
            <a:r>
              <a:rPr lang="en-US" b="1" dirty="0" smtClean="0">
                <a:solidFill>
                  <a:schemeClr val="tx1">
                    <a:lumMod val="90000"/>
                    <a:lumOff val="10000"/>
                  </a:schemeClr>
                </a:solidFill>
              </a:rPr>
              <a:t>1 </a:t>
            </a:r>
            <a:r>
              <a:rPr lang="en-US" b="1" dirty="0">
                <a:solidFill>
                  <a:schemeClr val="tx1">
                    <a:lumMod val="90000"/>
                    <a:lumOff val="10000"/>
                  </a:schemeClr>
                </a:solidFill>
              </a:rPr>
              <a:t>package </a:t>
            </a:r>
            <a:r>
              <a:rPr lang="en-US" b="1" dirty="0" smtClean="0">
                <a:solidFill>
                  <a:schemeClr val="tx1">
                    <a:lumMod val="90000"/>
                    <a:lumOff val="10000"/>
                  </a:schemeClr>
                </a:solidFill>
              </a:rPr>
              <a:t>ramen</a:t>
            </a:r>
          </a:p>
          <a:p>
            <a:pPr lvl="1" fontAlgn="auto">
              <a:spcAft>
                <a:spcPts val="0"/>
              </a:spcAft>
              <a:buFont typeface="Wingdings 2" pitchFamily="18" charset="2"/>
              <a:buNone/>
              <a:defRPr/>
            </a:pPr>
            <a:r>
              <a:rPr lang="en-US" b="1" dirty="0" smtClean="0">
                <a:solidFill>
                  <a:schemeClr val="tx1">
                    <a:lumMod val="90000"/>
                    <a:lumOff val="10000"/>
                  </a:schemeClr>
                </a:solidFill>
              </a:rPr>
              <a:t>3</a:t>
            </a:r>
            <a:r>
              <a:rPr lang="en-US" b="1" dirty="0">
                <a:solidFill>
                  <a:schemeClr val="tx1">
                    <a:lumMod val="90000"/>
                    <a:lumOff val="10000"/>
                  </a:schemeClr>
                </a:solidFill>
              </a:rPr>
              <a:t>/4 cup </a:t>
            </a:r>
            <a:r>
              <a:rPr lang="en-US" b="1" dirty="0" smtClean="0">
                <a:solidFill>
                  <a:schemeClr val="tx1">
                    <a:lumMod val="90000"/>
                    <a:lumOff val="10000"/>
                  </a:schemeClr>
                </a:solidFill>
              </a:rPr>
              <a:t>water</a:t>
            </a:r>
          </a:p>
          <a:p>
            <a:pPr lvl="1" fontAlgn="auto">
              <a:spcAft>
                <a:spcPts val="0"/>
              </a:spcAft>
              <a:buFont typeface="Wingdings 2" pitchFamily="18" charset="2"/>
              <a:buNone/>
              <a:defRPr/>
            </a:pPr>
            <a:r>
              <a:rPr lang="en-US" b="1" dirty="0" smtClean="0">
                <a:solidFill>
                  <a:schemeClr val="tx1">
                    <a:lumMod val="90000"/>
                    <a:lumOff val="10000"/>
                  </a:schemeClr>
                </a:solidFill>
              </a:rPr>
              <a:t>1 </a:t>
            </a:r>
            <a:r>
              <a:rPr lang="en-US" b="1" dirty="0">
                <a:solidFill>
                  <a:schemeClr val="tx1">
                    <a:lumMod val="90000"/>
                    <a:lumOff val="10000"/>
                  </a:schemeClr>
                </a:solidFill>
              </a:rPr>
              <a:t>tsp curry </a:t>
            </a:r>
            <a:r>
              <a:rPr lang="en-US" b="1" dirty="0" smtClean="0">
                <a:solidFill>
                  <a:schemeClr val="tx1">
                    <a:lumMod val="90000"/>
                    <a:lumOff val="10000"/>
                  </a:schemeClr>
                </a:solidFill>
              </a:rPr>
              <a:t>powder</a:t>
            </a:r>
          </a:p>
          <a:p>
            <a:pPr lvl="1" fontAlgn="auto">
              <a:spcAft>
                <a:spcPts val="0"/>
              </a:spcAft>
              <a:buFont typeface="Wingdings 2" pitchFamily="18" charset="2"/>
              <a:buNone/>
              <a:defRPr/>
            </a:pPr>
            <a:r>
              <a:rPr lang="en-US" b="1" dirty="0" smtClean="0">
                <a:solidFill>
                  <a:schemeClr val="tx1">
                    <a:lumMod val="90000"/>
                    <a:lumOff val="10000"/>
                  </a:schemeClr>
                </a:solidFill>
              </a:rPr>
              <a:t>1</a:t>
            </a:r>
            <a:r>
              <a:rPr lang="en-US" b="1" dirty="0">
                <a:solidFill>
                  <a:schemeClr val="tx1">
                    <a:lumMod val="90000"/>
                    <a:lumOff val="10000"/>
                  </a:schemeClr>
                </a:solidFill>
              </a:rPr>
              <a:t>/2 tsp </a:t>
            </a:r>
            <a:r>
              <a:rPr lang="en-US" b="1" dirty="0" smtClean="0">
                <a:solidFill>
                  <a:schemeClr val="tx1">
                    <a:lumMod val="90000"/>
                    <a:lumOff val="10000"/>
                  </a:schemeClr>
                </a:solidFill>
              </a:rPr>
              <a:t>cumin</a:t>
            </a:r>
          </a:p>
          <a:p>
            <a:pPr lvl="1" fontAlgn="auto">
              <a:spcAft>
                <a:spcPts val="0"/>
              </a:spcAft>
              <a:buFont typeface="Wingdings 2" pitchFamily="18" charset="2"/>
              <a:buNone/>
              <a:defRPr/>
            </a:pPr>
            <a:r>
              <a:rPr lang="en-US" b="1" dirty="0" smtClean="0">
                <a:solidFill>
                  <a:schemeClr val="tx1">
                    <a:lumMod val="90000"/>
                    <a:lumOff val="10000"/>
                  </a:schemeClr>
                </a:solidFill>
              </a:rPr>
              <a:t>dash </a:t>
            </a:r>
            <a:r>
              <a:rPr lang="en-US" b="1" dirty="0">
                <a:solidFill>
                  <a:schemeClr val="tx1">
                    <a:lumMod val="90000"/>
                    <a:lumOff val="10000"/>
                  </a:schemeClr>
                </a:solidFill>
              </a:rPr>
              <a:t>red pepper </a:t>
            </a:r>
            <a:r>
              <a:rPr lang="en-US" b="1" dirty="0" smtClean="0">
                <a:solidFill>
                  <a:schemeClr val="tx1">
                    <a:lumMod val="90000"/>
                    <a:lumOff val="10000"/>
                  </a:schemeClr>
                </a:solidFill>
              </a:rPr>
              <a:t>flakes</a:t>
            </a:r>
          </a:p>
          <a:p>
            <a:pPr lvl="1" fontAlgn="auto">
              <a:spcAft>
                <a:spcPts val="0"/>
              </a:spcAft>
              <a:buFont typeface="Wingdings 2" pitchFamily="18" charset="2"/>
              <a:buNone/>
              <a:defRPr/>
            </a:pPr>
            <a:endParaRPr lang="en-US" b="1" dirty="0" smtClean="0">
              <a:solidFill>
                <a:schemeClr val="tx1">
                  <a:lumMod val="90000"/>
                  <a:lumOff val="10000"/>
                </a:schemeClr>
              </a:solidFill>
            </a:endParaRPr>
          </a:p>
          <a:p>
            <a:pPr lvl="1" fontAlgn="auto">
              <a:spcAft>
                <a:spcPts val="0"/>
              </a:spcAft>
              <a:buFont typeface="Wingdings 2" pitchFamily="18" charset="2"/>
              <a:buNone/>
              <a:defRPr/>
            </a:pPr>
            <a:r>
              <a:rPr lang="en-US" b="1" dirty="0" smtClean="0">
                <a:solidFill>
                  <a:schemeClr val="tx1">
                    <a:lumMod val="90000"/>
                    <a:lumOff val="10000"/>
                  </a:schemeClr>
                </a:solidFill>
              </a:rPr>
              <a:t>Directions:</a:t>
            </a:r>
          </a:p>
          <a:p>
            <a:pPr lvl="1" fontAlgn="auto">
              <a:spcAft>
                <a:spcPts val="0"/>
              </a:spcAft>
              <a:buFont typeface="Wingdings 2" pitchFamily="18" charset="2"/>
              <a:buNone/>
              <a:defRPr/>
            </a:pPr>
            <a:r>
              <a:rPr lang="en-US" b="1" dirty="0" smtClean="0">
                <a:solidFill>
                  <a:schemeClr val="tx1">
                    <a:lumMod val="90000"/>
                    <a:lumOff val="10000"/>
                  </a:schemeClr>
                </a:solidFill>
              </a:rPr>
              <a:t>	</a:t>
            </a:r>
            <a:r>
              <a:rPr lang="en-US" dirty="0">
                <a:solidFill>
                  <a:schemeClr val="tx1">
                    <a:lumMod val="90000"/>
                    <a:lumOff val="10000"/>
                  </a:schemeClr>
                </a:solidFill>
              </a:rPr>
              <a:t>Cook the ramen in the water for a minute or two, then add curry and cumin and cook for another 3 to 5 minutes, or until noodles are done. Add a dash of red pepper flakes and enjoy!</a:t>
            </a:r>
            <a:endParaRPr lang="en-US" b="1" dirty="0" smtClean="0">
              <a:solidFill>
                <a:schemeClr val="tx1">
                  <a:lumMod val="90000"/>
                  <a:lumOff val="10000"/>
                </a:schemeClr>
              </a:solidFill>
            </a:endParaRPr>
          </a:p>
          <a:p>
            <a:pPr lvl="1" fontAlgn="auto">
              <a:spcAft>
                <a:spcPts val="0"/>
              </a:spcAft>
              <a:buFont typeface="Wingdings 2" pitchFamily="18" charset="2"/>
              <a:buNone/>
              <a:defRPr/>
            </a:pPr>
            <a:endParaRPr lang="en-US" b="1" dirty="0">
              <a:solidFill>
                <a:schemeClr val="tx1">
                  <a:lumMod val="90000"/>
                  <a:lumOff val="10000"/>
                </a:schemeClr>
              </a:solidFill>
            </a:endParaRPr>
          </a:p>
        </p:txBody>
      </p:sp>
      <p:pic>
        <p:nvPicPr>
          <p:cNvPr id="25603" name="Picture 3" descr="c4rry2.gif"/>
          <p:cNvPicPr>
            <a:picLocks noChangeAspect="1"/>
          </p:cNvPicPr>
          <p:nvPr/>
        </p:nvPicPr>
        <p:blipFill>
          <a:blip r:embed="rId2"/>
          <a:srcRect/>
          <a:stretch>
            <a:fillRect/>
          </a:stretch>
        </p:blipFill>
        <p:spPr bwMode="auto">
          <a:xfrm>
            <a:off x="5626100" y="1949450"/>
            <a:ext cx="2108200" cy="254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p:txBody>
          <a:bodyPr/>
          <a:lstStyle/>
          <a:p>
            <a:r>
              <a:rPr lang="en-US" smtClean="0"/>
              <a:t>Sources!!!</a:t>
            </a:r>
          </a:p>
        </p:txBody>
      </p:sp>
      <p:sp>
        <p:nvSpPr>
          <p:cNvPr id="26626" name="Content Placeholder 2"/>
          <p:cNvSpPr>
            <a:spLocks noGrp="1"/>
          </p:cNvSpPr>
          <p:nvPr>
            <p:ph idx="1"/>
          </p:nvPr>
        </p:nvSpPr>
        <p:spPr/>
        <p:txBody>
          <a:bodyPr/>
          <a:lstStyle/>
          <a:p>
            <a:r>
              <a:rPr lang="en-US" smtClean="0"/>
              <a:t>http://michaelbluejay.com/veg/myths.html</a:t>
            </a:r>
          </a:p>
          <a:p>
            <a:r>
              <a:rPr lang="en-US" smtClean="0"/>
              <a:t>http://vegetarian.about.com/od/maindishentreerecipes/r/ramencurry.htm</a:t>
            </a:r>
          </a:p>
          <a:p>
            <a:r>
              <a:rPr lang="en-US" smtClean="0"/>
              <a:t>http://allrecipes.com//Recipe/insanely-easy-vegetarian-chili/Detail.aspx</a:t>
            </a:r>
          </a:p>
          <a:p>
            <a:r>
              <a:rPr lang="en-US" smtClean="0"/>
              <a:t>Google images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p:txBody>
          <a:bodyPr/>
          <a:lstStyle/>
          <a:p>
            <a:r>
              <a:rPr lang="en-US" dirty="0" smtClean="0"/>
              <a:t>Myth #1</a:t>
            </a:r>
          </a:p>
        </p:txBody>
      </p:sp>
      <p:sp>
        <p:nvSpPr>
          <p:cNvPr id="3" name="Content Placeholder 2"/>
          <p:cNvSpPr>
            <a:spLocks noGrp="1"/>
          </p:cNvSpPr>
          <p:nvPr>
            <p:ph idx="1"/>
          </p:nvPr>
        </p:nvSpPr>
        <p:spPr/>
        <p:txBody>
          <a:bodyPr>
            <a:normAutofit/>
          </a:bodyPr>
          <a:lstStyle/>
          <a:p>
            <a:pPr>
              <a:lnSpc>
                <a:spcPct val="90000"/>
              </a:lnSpc>
            </a:pPr>
            <a:endParaRPr lang="en-US" sz="2000" smtClean="0"/>
          </a:p>
          <a:p>
            <a:pPr>
              <a:lnSpc>
                <a:spcPct val="90000"/>
              </a:lnSpc>
            </a:pPr>
            <a:r>
              <a:rPr lang="en-US" sz="2000" b="1" smtClean="0"/>
              <a:t>Humans were designed/evolved to eat meat.</a:t>
            </a:r>
          </a:p>
          <a:p>
            <a:pPr>
              <a:lnSpc>
                <a:spcPct val="90000"/>
              </a:lnSpc>
            </a:pPr>
            <a:endParaRPr lang="en-US" sz="2000" b="1" smtClean="0"/>
          </a:p>
          <a:p>
            <a:pPr lvl="2">
              <a:lnSpc>
                <a:spcPct val="90000"/>
              </a:lnSpc>
            </a:pPr>
            <a:r>
              <a:rPr lang="en-US" sz="1700" b="1" smtClean="0"/>
              <a:t>FALSE: </a:t>
            </a:r>
          </a:p>
          <a:p>
            <a:pPr lvl="3">
              <a:lnSpc>
                <a:spcPct val="90000"/>
              </a:lnSpc>
            </a:pPr>
            <a:r>
              <a:rPr lang="en-US" sz="1700" b="1" smtClean="0"/>
              <a:t>We're designed to be able to eat meat </a:t>
            </a:r>
            <a:r>
              <a:rPr lang="en-US" sz="1700" b="1" i="1" smtClean="0"/>
              <a:t>occasionally, as a survival mechanism, but our digestive systems are very similar to those of the other plant-eaters and totally unlike those of carnivores. Also, the less meat someone eats, the less their risk of just about every major disease. Finally, people who don't eat meat have better physical performance, whether they're athletes or not. The argument that humans are carnivores because we possess "canine" teeth ignores the facts that other plant-eaters have these same so-called canine teeth, and that only plant-eaters have molar teeth.</a:t>
            </a:r>
            <a:endParaRPr lang="en-US" sz="1700" b="1" smtClean="0"/>
          </a:p>
        </p:txBody>
      </p:sp>
      <p:pic>
        <p:nvPicPr>
          <p:cNvPr id="17411" name="Picture 3" descr="vegetarian-argument.jpg"/>
          <p:cNvPicPr>
            <a:picLocks noChangeAspect="1"/>
          </p:cNvPicPr>
          <p:nvPr/>
        </p:nvPicPr>
        <p:blipFill>
          <a:blip r:embed="rId2"/>
          <a:srcRect/>
          <a:stretch>
            <a:fillRect/>
          </a:stretch>
        </p:blipFill>
        <p:spPr bwMode="auto">
          <a:xfrm>
            <a:off x="6748463" y="1828800"/>
            <a:ext cx="1614487" cy="2066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lstStyle/>
          <a:p>
            <a:r>
              <a:rPr lang="en-US" smtClean="0"/>
              <a:t>Myth #2</a:t>
            </a:r>
          </a:p>
        </p:txBody>
      </p:sp>
      <p:sp>
        <p:nvSpPr>
          <p:cNvPr id="18434" name="Content Placeholder 2"/>
          <p:cNvSpPr>
            <a:spLocks noGrp="1"/>
          </p:cNvSpPr>
          <p:nvPr>
            <p:ph idx="1"/>
          </p:nvPr>
        </p:nvSpPr>
        <p:spPr>
          <a:xfrm>
            <a:off x="779463" y="2286000"/>
            <a:ext cx="7583487" cy="4006850"/>
          </a:xfrm>
        </p:spPr>
        <p:txBody>
          <a:bodyPr/>
          <a:lstStyle/>
          <a:p>
            <a:endParaRPr lang="en-US" b="1" smtClean="0"/>
          </a:p>
          <a:p>
            <a:r>
              <a:rPr lang="en-US" b="1" smtClean="0"/>
              <a:t>Vegetarians get little protein.</a:t>
            </a:r>
          </a:p>
          <a:p>
            <a:pPr lvl="2"/>
            <a:endParaRPr lang="en-US" b="1" smtClean="0"/>
          </a:p>
          <a:p>
            <a:pPr lvl="2"/>
            <a:r>
              <a:rPr lang="en-US" b="1" smtClean="0"/>
              <a:t>False:</a:t>
            </a:r>
          </a:p>
          <a:p>
            <a:pPr lvl="3"/>
            <a:r>
              <a:rPr lang="en-US" b="1" smtClean="0"/>
              <a:t>Vegetables are around 23% protein on average, beans 28%, grains 13%, and even fruit has 5.5%. For comparison, human breast milk is only 6% (designed for the time in our lives when our protein needs are as high as they'll ever be). Professional recommendations for adults range from 2.5% to 10%, and plant foods supply that easily.</a:t>
            </a:r>
          </a:p>
        </p:txBody>
      </p:sp>
      <p:pic>
        <p:nvPicPr>
          <p:cNvPr id="18435" name="Picture 3" descr="goVegetarian.jpg"/>
          <p:cNvPicPr>
            <a:picLocks noChangeAspect="1"/>
          </p:cNvPicPr>
          <p:nvPr/>
        </p:nvPicPr>
        <p:blipFill>
          <a:blip r:embed="rId2"/>
          <a:srcRect/>
          <a:stretch>
            <a:fillRect/>
          </a:stretch>
        </p:blipFill>
        <p:spPr bwMode="auto">
          <a:xfrm>
            <a:off x="6076950" y="1905000"/>
            <a:ext cx="1635125" cy="2066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smtClean="0"/>
              <a:t>Myth #3</a:t>
            </a:r>
          </a:p>
        </p:txBody>
      </p:sp>
      <p:sp>
        <p:nvSpPr>
          <p:cNvPr id="19458" name="Content Placeholder 2"/>
          <p:cNvSpPr>
            <a:spLocks noGrp="1"/>
          </p:cNvSpPr>
          <p:nvPr>
            <p:ph idx="1"/>
          </p:nvPr>
        </p:nvSpPr>
        <p:spPr/>
        <p:txBody>
          <a:bodyPr/>
          <a:lstStyle/>
          <a:p>
            <a:endParaRPr lang="en-US" smtClean="0"/>
          </a:p>
          <a:p>
            <a:r>
              <a:rPr lang="en-US" b="1" smtClean="0"/>
              <a:t>Beans are a good source of protein.</a:t>
            </a:r>
          </a:p>
          <a:p>
            <a:pPr lvl="2"/>
            <a:endParaRPr lang="en-US" b="1" smtClean="0"/>
          </a:p>
          <a:p>
            <a:pPr lvl="2"/>
            <a:r>
              <a:rPr lang="en-US" b="1" smtClean="0"/>
              <a:t>False:</a:t>
            </a:r>
          </a:p>
          <a:p>
            <a:pPr lvl="3"/>
            <a:r>
              <a:rPr lang="en-US" b="1" smtClean="0"/>
              <a:t>You might as well say "Food is a good source of protein". In any event, beans (28%) don't average much more protein per calorie than common vegetables (23%).</a:t>
            </a:r>
          </a:p>
        </p:txBody>
      </p:sp>
      <p:pic>
        <p:nvPicPr>
          <p:cNvPr id="19459" name="Picture 3" descr="Pyramid-Vegetarian-01.jpg"/>
          <p:cNvPicPr>
            <a:picLocks noChangeAspect="1"/>
          </p:cNvPicPr>
          <p:nvPr/>
        </p:nvPicPr>
        <p:blipFill>
          <a:blip r:embed="rId2"/>
          <a:srcRect/>
          <a:stretch>
            <a:fillRect/>
          </a:stretch>
        </p:blipFill>
        <p:spPr bwMode="auto">
          <a:xfrm>
            <a:off x="6248400" y="4572000"/>
            <a:ext cx="2362200" cy="1889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lstStyle/>
          <a:p>
            <a:r>
              <a:rPr lang="en-US" smtClean="0"/>
              <a:t>Myth #4</a:t>
            </a:r>
          </a:p>
        </p:txBody>
      </p:sp>
      <p:sp>
        <p:nvSpPr>
          <p:cNvPr id="20482" name="Content Placeholder 2"/>
          <p:cNvSpPr>
            <a:spLocks noGrp="1"/>
          </p:cNvSpPr>
          <p:nvPr>
            <p:ph idx="1"/>
          </p:nvPr>
        </p:nvSpPr>
        <p:spPr>
          <a:xfrm>
            <a:off x="533400" y="2133600"/>
            <a:ext cx="7583488" cy="4006850"/>
          </a:xfrm>
        </p:spPr>
        <p:txBody>
          <a:bodyPr/>
          <a:lstStyle/>
          <a:p>
            <a:endParaRPr lang="en-US" b="1" smtClean="0"/>
          </a:p>
          <a:p>
            <a:r>
              <a:rPr lang="en-US" b="1" smtClean="0"/>
              <a:t>Tofu is a low-fat.</a:t>
            </a:r>
          </a:p>
          <a:p>
            <a:pPr lvl="2"/>
            <a:endParaRPr lang="en-US" b="1" smtClean="0"/>
          </a:p>
          <a:p>
            <a:pPr lvl="2"/>
            <a:r>
              <a:rPr lang="en-US" b="1" smtClean="0"/>
              <a:t>False:</a:t>
            </a:r>
          </a:p>
          <a:p>
            <a:pPr lvl="3"/>
            <a:endParaRPr lang="en-US" b="1" smtClean="0"/>
          </a:p>
          <a:p>
            <a:pPr lvl="3"/>
            <a:r>
              <a:rPr lang="en-US" b="1" smtClean="0"/>
              <a:t>Tofu contains far too much fat for regular use by most people… Tofu…is even a little worse… Obviously, tofu is a rich, high-fat, low-fiber food that should be used </a:t>
            </a:r>
            <a:r>
              <a:rPr lang="en-US" b="1" i="1" smtClean="0"/>
              <a:t>sparingly.</a:t>
            </a:r>
            <a:endParaRPr lang="en-US" b="1" smtClean="0"/>
          </a:p>
        </p:txBody>
      </p:sp>
      <p:pic>
        <p:nvPicPr>
          <p:cNvPr id="20483" name="Picture 3" descr="killer-tofu-magic-happy.jpg"/>
          <p:cNvPicPr>
            <a:picLocks noChangeAspect="1"/>
          </p:cNvPicPr>
          <p:nvPr/>
        </p:nvPicPr>
        <p:blipFill>
          <a:blip r:embed="rId2"/>
          <a:srcRect/>
          <a:stretch>
            <a:fillRect/>
          </a:stretch>
        </p:blipFill>
        <p:spPr bwMode="auto">
          <a:xfrm>
            <a:off x="5373688" y="1981200"/>
            <a:ext cx="2743200" cy="2057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lstStyle/>
          <a:p>
            <a:r>
              <a:rPr lang="en-US" smtClean="0"/>
              <a:t>Myth #5</a:t>
            </a:r>
          </a:p>
        </p:txBody>
      </p:sp>
      <p:sp>
        <p:nvSpPr>
          <p:cNvPr id="21506" name="Content Placeholder 2"/>
          <p:cNvSpPr>
            <a:spLocks noGrp="1"/>
          </p:cNvSpPr>
          <p:nvPr>
            <p:ph idx="1"/>
          </p:nvPr>
        </p:nvSpPr>
        <p:spPr/>
        <p:txBody>
          <a:bodyPr/>
          <a:lstStyle/>
          <a:p>
            <a:endParaRPr lang="en-US" smtClean="0"/>
          </a:p>
          <a:p>
            <a:r>
              <a:rPr lang="en-US" b="1" smtClean="0"/>
              <a:t>Meat protein is better than plant protein.</a:t>
            </a:r>
          </a:p>
          <a:p>
            <a:endParaRPr lang="en-US" b="1" smtClean="0"/>
          </a:p>
          <a:p>
            <a:pPr lvl="2"/>
            <a:r>
              <a:rPr lang="en-US" b="1" smtClean="0"/>
              <a:t>False:</a:t>
            </a:r>
          </a:p>
          <a:p>
            <a:pPr lvl="3"/>
            <a:r>
              <a:rPr lang="en-US" b="1" smtClean="0"/>
              <a:t>This myth was popularized in the 1971 book </a:t>
            </a:r>
            <a:r>
              <a:rPr lang="en-US" b="1" i="1" smtClean="0"/>
              <a:t>Diet for a Small Planet and has no basis in fact. The author of the book admitted nearly thirty years ago that she made a mistake (in the 1982 edition of the same book).</a:t>
            </a:r>
            <a:endParaRPr lang="en-US" b="1" smtClean="0"/>
          </a:p>
        </p:txBody>
      </p:sp>
      <p:pic>
        <p:nvPicPr>
          <p:cNvPr id="21507" name="Picture 3" descr="cownchicken_cartoons.gif"/>
          <p:cNvPicPr>
            <a:picLocks noChangeAspect="1"/>
          </p:cNvPicPr>
          <p:nvPr/>
        </p:nvPicPr>
        <p:blipFill>
          <a:blip r:embed="rId2"/>
          <a:srcRect/>
          <a:stretch>
            <a:fillRect/>
          </a:stretch>
        </p:blipFill>
        <p:spPr bwMode="auto">
          <a:xfrm>
            <a:off x="6426200" y="1949450"/>
            <a:ext cx="1936750" cy="1562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lstStyle/>
          <a:p>
            <a:r>
              <a:rPr lang="en-US" smtClean="0"/>
              <a:t>Myth #6</a:t>
            </a:r>
          </a:p>
        </p:txBody>
      </p:sp>
      <p:sp>
        <p:nvSpPr>
          <p:cNvPr id="22530" name="Content Placeholder 2"/>
          <p:cNvSpPr>
            <a:spLocks noGrp="1"/>
          </p:cNvSpPr>
          <p:nvPr>
            <p:ph idx="1"/>
          </p:nvPr>
        </p:nvSpPr>
        <p:spPr/>
        <p:txBody>
          <a:bodyPr/>
          <a:lstStyle/>
          <a:p>
            <a:endParaRPr lang="en-US" smtClean="0"/>
          </a:p>
          <a:p>
            <a:r>
              <a:rPr lang="en-US" b="1" smtClean="0"/>
              <a:t>Carbohydrates make you fat.</a:t>
            </a:r>
          </a:p>
          <a:p>
            <a:pPr lvl="1"/>
            <a:endParaRPr lang="en-US" b="1" smtClean="0"/>
          </a:p>
          <a:p>
            <a:pPr lvl="2"/>
            <a:r>
              <a:rPr lang="en-US" b="1" smtClean="0"/>
              <a:t>False:</a:t>
            </a:r>
          </a:p>
          <a:p>
            <a:pPr lvl="3"/>
            <a:endParaRPr lang="en-US" b="1" i="1" smtClean="0"/>
          </a:p>
          <a:p>
            <a:pPr lvl="3"/>
            <a:r>
              <a:rPr lang="en-US" b="1" i="1" smtClean="0"/>
              <a:t>Refined carbs, like sugar and flour, can make you fat, because they're calorically dense. Fruits and veggies don't have that problem. You can lose weight even while eating copious amounts of potatoes.</a:t>
            </a:r>
            <a:endParaRPr lang="en-US" b="1" smtClean="0"/>
          </a:p>
        </p:txBody>
      </p:sp>
      <p:pic>
        <p:nvPicPr>
          <p:cNvPr id="22531" name="Picture 3" descr="6a0133f595ffa0970b0133f5aa2077970b-800wi.jpg"/>
          <p:cNvPicPr>
            <a:picLocks noChangeAspect="1"/>
          </p:cNvPicPr>
          <p:nvPr/>
        </p:nvPicPr>
        <p:blipFill>
          <a:blip r:embed="rId2"/>
          <a:srcRect/>
          <a:stretch>
            <a:fillRect/>
          </a:stretch>
        </p:blipFill>
        <p:spPr bwMode="auto">
          <a:xfrm>
            <a:off x="4857750" y="1949450"/>
            <a:ext cx="3505200" cy="20875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p:txBody>
          <a:bodyPr/>
          <a:lstStyle/>
          <a:p>
            <a:r>
              <a:rPr lang="en-US" smtClean="0"/>
              <a:t>Myth #7</a:t>
            </a:r>
          </a:p>
        </p:txBody>
      </p:sp>
      <p:sp>
        <p:nvSpPr>
          <p:cNvPr id="23554" name="Content Placeholder 2"/>
          <p:cNvSpPr>
            <a:spLocks noGrp="1"/>
          </p:cNvSpPr>
          <p:nvPr>
            <p:ph idx="1"/>
          </p:nvPr>
        </p:nvSpPr>
        <p:spPr>
          <a:xfrm>
            <a:off x="533400" y="2286000"/>
            <a:ext cx="7829550" cy="4006850"/>
          </a:xfrm>
        </p:spPr>
        <p:txBody>
          <a:bodyPr/>
          <a:lstStyle/>
          <a:p>
            <a:endParaRPr lang="en-US" smtClean="0"/>
          </a:p>
          <a:p>
            <a:r>
              <a:rPr lang="en-US" b="1" smtClean="0"/>
              <a:t>Hitler was a vegetarian.</a:t>
            </a:r>
          </a:p>
          <a:p>
            <a:pPr lvl="2"/>
            <a:endParaRPr lang="en-US" b="1" smtClean="0"/>
          </a:p>
          <a:p>
            <a:pPr lvl="2"/>
            <a:r>
              <a:rPr lang="en-US" b="1" smtClean="0"/>
              <a:t>False:</a:t>
            </a:r>
          </a:p>
          <a:p>
            <a:pPr lvl="3"/>
            <a:r>
              <a:rPr lang="en-US" b="1" smtClean="0"/>
              <a:t>Hitler occasionally reduced his meat consumption on doctor's orders because of digestive problems, but he frequently cheated. If you want to call that vegetarianism, you might as well say that all meat-eaters are vegetarian for the eight hours they're asleep each not and not eating meat. Of course, educated people will understand that it's irrelevant that Hitler was vegetarian, but some non-vegetarians delight in repeating this myth as though they've made some sort of point .</a:t>
            </a:r>
          </a:p>
        </p:txBody>
      </p:sp>
      <p:pic>
        <p:nvPicPr>
          <p:cNvPr id="23555" name="Picture 3" descr="hitler-was-a-vegetarian.jpg"/>
          <p:cNvPicPr>
            <a:picLocks noChangeAspect="1"/>
          </p:cNvPicPr>
          <p:nvPr/>
        </p:nvPicPr>
        <p:blipFill>
          <a:blip r:embed="rId2"/>
          <a:srcRect/>
          <a:stretch>
            <a:fillRect/>
          </a:stretch>
        </p:blipFill>
        <p:spPr bwMode="auto">
          <a:xfrm>
            <a:off x="5575300" y="1949450"/>
            <a:ext cx="2787650" cy="1812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p:txBody>
          <a:bodyPr/>
          <a:lstStyle/>
          <a:p>
            <a:r>
              <a:rPr lang="en-US" smtClean="0"/>
              <a:t>Easy Vegetarian Recipes!</a:t>
            </a:r>
          </a:p>
        </p:txBody>
      </p:sp>
      <p:sp>
        <p:nvSpPr>
          <p:cNvPr id="3" name="Content Placeholder 2"/>
          <p:cNvSpPr>
            <a:spLocks noGrp="1"/>
          </p:cNvSpPr>
          <p:nvPr>
            <p:ph idx="1"/>
          </p:nvPr>
        </p:nvSpPr>
        <p:spPr/>
        <p:txBody>
          <a:bodyPr rtlCol="0">
            <a:normAutofit fontScale="92500" lnSpcReduction="20000"/>
          </a:bodyPr>
          <a:lstStyle/>
          <a:p>
            <a:pPr fontAlgn="auto">
              <a:spcAft>
                <a:spcPts val="0"/>
              </a:spcAft>
              <a:defRPr/>
            </a:pPr>
            <a:r>
              <a:rPr lang="en-US" dirty="0" smtClean="0">
                <a:solidFill>
                  <a:schemeClr val="tx1">
                    <a:lumMod val="90000"/>
                    <a:lumOff val="10000"/>
                  </a:schemeClr>
                </a:solidFill>
              </a:rPr>
              <a:t>Insanely Easy Vegetarian Chili</a:t>
            </a:r>
          </a:p>
          <a:p>
            <a:pPr lvl="1" fontAlgn="auto">
              <a:spcAft>
                <a:spcPts val="0"/>
              </a:spcAft>
              <a:defRPr/>
            </a:pPr>
            <a:r>
              <a:rPr lang="en-US" dirty="0" smtClean="0">
                <a:solidFill>
                  <a:schemeClr val="tx1">
                    <a:lumMod val="90000"/>
                    <a:lumOff val="10000"/>
                  </a:schemeClr>
                </a:solidFill>
              </a:rPr>
              <a:t>Ingredients:</a:t>
            </a:r>
          </a:p>
          <a:p>
            <a:pPr lvl="2" fontAlgn="auto">
              <a:spcAft>
                <a:spcPts val="0"/>
              </a:spcAft>
              <a:defRPr/>
            </a:pPr>
            <a:r>
              <a:rPr lang="en-US" sz="1600" dirty="0">
                <a:solidFill>
                  <a:schemeClr val="tx1">
                    <a:lumMod val="90000"/>
                    <a:lumOff val="10000"/>
                  </a:schemeClr>
                </a:solidFill>
              </a:rPr>
              <a:t>1 tablespoon vegetable </a:t>
            </a:r>
            <a:r>
              <a:rPr lang="en-US" sz="1600" dirty="0" smtClean="0">
                <a:solidFill>
                  <a:schemeClr val="tx1">
                    <a:lumMod val="90000"/>
                    <a:lumOff val="10000"/>
                  </a:schemeClr>
                </a:solidFill>
              </a:rPr>
              <a:t>oil. 1 </a:t>
            </a:r>
            <a:r>
              <a:rPr lang="en-US" sz="1600" dirty="0">
                <a:solidFill>
                  <a:schemeClr val="tx1">
                    <a:lumMod val="90000"/>
                    <a:lumOff val="10000"/>
                  </a:schemeClr>
                </a:solidFill>
              </a:rPr>
              <a:t>cup chopped </a:t>
            </a:r>
            <a:r>
              <a:rPr lang="en-US" sz="1600" dirty="0" smtClean="0">
                <a:solidFill>
                  <a:schemeClr val="tx1">
                    <a:lumMod val="90000"/>
                    <a:lumOff val="10000"/>
                  </a:schemeClr>
                </a:solidFill>
              </a:rPr>
              <a:t>onions. 3</a:t>
            </a:r>
            <a:r>
              <a:rPr lang="en-US" sz="1600" dirty="0">
                <a:solidFill>
                  <a:schemeClr val="tx1">
                    <a:lumMod val="90000"/>
                    <a:lumOff val="10000"/>
                  </a:schemeClr>
                </a:solidFill>
              </a:rPr>
              <a:t>/4 cup chopped </a:t>
            </a:r>
            <a:r>
              <a:rPr lang="en-US" sz="1600" dirty="0" smtClean="0">
                <a:solidFill>
                  <a:schemeClr val="tx1">
                    <a:lumMod val="90000"/>
                    <a:lumOff val="10000"/>
                  </a:schemeClr>
                </a:solidFill>
              </a:rPr>
              <a:t>carrots. 3 </a:t>
            </a:r>
            <a:r>
              <a:rPr lang="en-US" sz="1600" dirty="0">
                <a:solidFill>
                  <a:schemeClr val="tx1">
                    <a:lumMod val="90000"/>
                    <a:lumOff val="10000"/>
                  </a:schemeClr>
                </a:solidFill>
              </a:rPr>
              <a:t>cloves garlic, </a:t>
            </a:r>
            <a:r>
              <a:rPr lang="en-US" sz="1600" dirty="0" smtClean="0">
                <a:solidFill>
                  <a:schemeClr val="tx1">
                    <a:lumMod val="90000"/>
                    <a:lumOff val="10000"/>
                  </a:schemeClr>
                </a:solidFill>
              </a:rPr>
              <a:t>minced. 1 </a:t>
            </a:r>
            <a:r>
              <a:rPr lang="en-US" sz="1600" dirty="0">
                <a:solidFill>
                  <a:schemeClr val="tx1">
                    <a:lumMod val="90000"/>
                    <a:lumOff val="10000"/>
                  </a:schemeClr>
                </a:solidFill>
              </a:rPr>
              <a:t>cup chopped green bell </a:t>
            </a:r>
            <a:r>
              <a:rPr lang="en-US" sz="1600" dirty="0" smtClean="0">
                <a:solidFill>
                  <a:schemeClr val="tx1">
                    <a:lumMod val="90000"/>
                    <a:lumOff val="10000"/>
                  </a:schemeClr>
                </a:solidFill>
              </a:rPr>
              <a:t>pepper. 1 </a:t>
            </a:r>
            <a:r>
              <a:rPr lang="en-US" sz="1600" dirty="0">
                <a:solidFill>
                  <a:schemeClr val="tx1">
                    <a:lumMod val="90000"/>
                    <a:lumOff val="10000"/>
                  </a:schemeClr>
                </a:solidFill>
              </a:rPr>
              <a:t>cup chopped red bell </a:t>
            </a:r>
            <a:r>
              <a:rPr lang="en-US" sz="1600" dirty="0" smtClean="0">
                <a:solidFill>
                  <a:schemeClr val="tx1">
                    <a:lumMod val="90000"/>
                    <a:lumOff val="10000"/>
                  </a:schemeClr>
                </a:solidFill>
              </a:rPr>
              <a:t>pepper. 3</a:t>
            </a:r>
            <a:r>
              <a:rPr lang="en-US" sz="1600" dirty="0">
                <a:solidFill>
                  <a:schemeClr val="tx1">
                    <a:lumMod val="90000"/>
                    <a:lumOff val="10000"/>
                  </a:schemeClr>
                </a:solidFill>
              </a:rPr>
              <a:t>/4 cup chopped </a:t>
            </a:r>
            <a:r>
              <a:rPr lang="en-US" sz="1600" dirty="0" smtClean="0">
                <a:solidFill>
                  <a:schemeClr val="tx1">
                    <a:lumMod val="90000"/>
                    <a:lumOff val="10000"/>
                  </a:schemeClr>
                </a:solidFill>
              </a:rPr>
              <a:t>celery. 1 </a:t>
            </a:r>
            <a:r>
              <a:rPr lang="en-US" sz="1600" dirty="0">
                <a:solidFill>
                  <a:schemeClr val="tx1">
                    <a:lumMod val="90000"/>
                    <a:lumOff val="10000"/>
                  </a:schemeClr>
                </a:solidFill>
              </a:rPr>
              <a:t>tablespoon chili </a:t>
            </a:r>
            <a:r>
              <a:rPr lang="en-US" sz="1600" dirty="0" smtClean="0">
                <a:solidFill>
                  <a:schemeClr val="tx1">
                    <a:lumMod val="90000"/>
                    <a:lumOff val="10000"/>
                  </a:schemeClr>
                </a:solidFill>
              </a:rPr>
              <a:t>powder. 1 </a:t>
            </a:r>
            <a:r>
              <a:rPr lang="en-US" sz="1600" dirty="0">
                <a:solidFill>
                  <a:schemeClr val="tx1">
                    <a:lumMod val="90000"/>
                    <a:lumOff val="10000"/>
                  </a:schemeClr>
                </a:solidFill>
              </a:rPr>
              <a:t>1/2 cups chopped fresh </a:t>
            </a:r>
            <a:r>
              <a:rPr lang="en-US" sz="1600" dirty="0" smtClean="0">
                <a:solidFill>
                  <a:schemeClr val="tx1">
                    <a:lumMod val="90000"/>
                    <a:lumOff val="10000"/>
                  </a:schemeClr>
                </a:solidFill>
              </a:rPr>
              <a:t>mushrooms. 1 </a:t>
            </a:r>
            <a:r>
              <a:rPr lang="en-US" sz="1600" dirty="0">
                <a:solidFill>
                  <a:schemeClr val="tx1">
                    <a:lumMod val="90000"/>
                    <a:lumOff val="10000"/>
                  </a:schemeClr>
                </a:solidFill>
              </a:rPr>
              <a:t>(28 ounce) can whole peeled tomatoes with liquid, </a:t>
            </a:r>
            <a:r>
              <a:rPr lang="en-US" sz="1600" dirty="0" smtClean="0">
                <a:solidFill>
                  <a:schemeClr val="tx1">
                    <a:lumMod val="90000"/>
                    <a:lumOff val="10000"/>
                  </a:schemeClr>
                </a:solidFill>
              </a:rPr>
              <a:t>chopped. 1 </a:t>
            </a:r>
            <a:r>
              <a:rPr lang="en-US" sz="1600" dirty="0">
                <a:solidFill>
                  <a:schemeClr val="tx1">
                    <a:lumMod val="90000"/>
                    <a:lumOff val="10000"/>
                  </a:schemeClr>
                </a:solidFill>
              </a:rPr>
              <a:t>(19 ounce) can kidney beans with </a:t>
            </a:r>
            <a:r>
              <a:rPr lang="en-US" sz="1600" dirty="0" smtClean="0">
                <a:solidFill>
                  <a:schemeClr val="tx1">
                    <a:lumMod val="90000"/>
                    <a:lumOff val="10000"/>
                  </a:schemeClr>
                </a:solidFill>
              </a:rPr>
              <a:t>liquid. 1 </a:t>
            </a:r>
            <a:r>
              <a:rPr lang="en-US" sz="1600" dirty="0">
                <a:solidFill>
                  <a:schemeClr val="tx1">
                    <a:lumMod val="90000"/>
                    <a:lumOff val="10000"/>
                  </a:schemeClr>
                </a:solidFill>
              </a:rPr>
              <a:t>(11 ounce) can whole kernel corn, </a:t>
            </a:r>
            <a:r>
              <a:rPr lang="en-US" sz="1600" dirty="0" err="1" smtClean="0">
                <a:solidFill>
                  <a:schemeClr val="tx1">
                    <a:lumMod val="90000"/>
                    <a:lumOff val="10000"/>
                  </a:schemeClr>
                </a:solidFill>
              </a:rPr>
              <a:t>undrained</a:t>
            </a:r>
            <a:r>
              <a:rPr lang="en-US" sz="1600" dirty="0" smtClean="0">
                <a:solidFill>
                  <a:schemeClr val="tx1">
                    <a:lumMod val="90000"/>
                    <a:lumOff val="10000"/>
                  </a:schemeClr>
                </a:solidFill>
              </a:rPr>
              <a:t>. 1 </a:t>
            </a:r>
            <a:r>
              <a:rPr lang="en-US" sz="1600" dirty="0">
                <a:solidFill>
                  <a:schemeClr val="tx1">
                    <a:lumMod val="90000"/>
                    <a:lumOff val="10000"/>
                  </a:schemeClr>
                </a:solidFill>
              </a:rPr>
              <a:t>tablespoon ground </a:t>
            </a:r>
            <a:r>
              <a:rPr lang="en-US" sz="1600" dirty="0" smtClean="0">
                <a:solidFill>
                  <a:schemeClr val="tx1">
                    <a:lumMod val="90000"/>
                    <a:lumOff val="10000"/>
                  </a:schemeClr>
                </a:solidFill>
              </a:rPr>
              <a:t>cumin. 1 </a:t>
            </a:r>
            <a:r>
              <a:rPr lang="en-US" sz="1600" dirty="0">
                <a:solidFill>
                  <a:schemeClr val="tx1">
                    <a:lumMod val="90000"/>
                    <a:lumOff val="10000"/>
                  </a:schemeClr>
                </a:solidFill>
              </a:rPr>
              <a:t>1/2 teaspoons dried </a:t>
            </a:r>
            <a:r>
              <a:rPr lang="en-US" sz="1600" dirty="0" smtClean="0">
                <a:solidFill>
                  <a:schemeClr val="tx1">
                    <a:lumMod val="90000"/>
                    <a:lumOff val="10000"/>
                  </a:schemeClr>
                </a:solidFill>
              </a:rPr>
              <a:t>oregano. 1 </a:t>
            </a:r>
            <a:r>
              <a:rPr lang="en-US" sz="1600" dirty="0">
                <a:solidFill>
                  <a:schemeClr val="tx1">
                    <a:lumMod val="90000"/>
                    <a:lumOff val="10000"/>
                  </a:schemeClr>
                </a:solidFill>
              </a:rPr>
              <a:t>1/2 teaspoons dried </a:t>
            </a:r>
            <a:r>
              <a:rPr lang="en-US" sz="1600" dirty="0" smtClean="0">
                <a:solidFill>
                  <a:schemeClr val="tx1">
                    <a:lumMod val="90000"/>
                    <a:lumOff val="10000"/>
                  </a:schemeClr>
                </a:solidFill>
              </a:rPr>
              <a:t>basil.</a:t>
            </a:r>
          </a:p>
          <a:p>
            <a:pPr lvl="1" fontAlgn="auto">
              <a:spcAft>
                <a:spcPts val="0"/>
              </a:spcAft>
              <a:buFont typeface="Wingdings 2" pitchFamily="18" charset="2"/>
              <a:buNone/>
              <a:defRPr/>
            </a:pPr>
            <a:r>
              <a:rPr lang="en-US" dirty="0" smtClean="0">
                <a:solidFill>
                  <a:schemeClr val="tx1">
                    <a:lumMod val="90000"/>
                    <a:lumOff val="10000"/>
                  </a:schemeClr>
                </a:solidFill>
              </a:rPr>
              <a:t>Directions: Heat </a:t>
            </a:r>
            <a:r>
              <a:rPr lang="en-US" dirty="0">
                <a:solidFill>
                  <a:schemeClr val="tx1">
                    <a:lumMod val="90000"/>
                    <a:lumOff val="10000"/>
                  </a:schemeClr>
                </a:solidFill>
              </a:rPr>
              <a:t>oil in a large saucepan over medium heat.</a:t>
            </a:r>
            <a:r>
              <a:rPr lang="en-US" dirty="0" smtClean="0">
                <a:solidFill>
                  <a:schemeClr val="tx1">
                    <a:lumMod val="90000"/>
                    <a:lumOff val="10000"/>
                  </a:schemeClr>
                </a:solidFill>
              </a:rPr>
              <a:t> Sauté </a:t>
            </a:r>
            <a:r>
              <a:rPr lang="en-US" dirty="0">
                <a:solidFill>
                  <a:schemeClr val="tx1">
                    <a:lumMod val="90000"/>
                    <a:lumOff val="10000"/>
                  </a:schemeClr>
                </a:solidFill>
              </a:rPr>
              <a:t>onions, carrots, and garlic until tender. Stir in green pepper, red pepper, celery, and chili powder. Cook until vegetables are tender, about 6 minutes</a:t>
            </a:r>
            <a:r>
              <a:rPr lang="en-US" dirty="0" smtClean="0">
                <a:solidFill>
                  <a:schemeClr val="tx1">
                    <a:lumMod val="90000"/>
                    <a:lumOff val="10000"/>
                  </a:schemeClr>
                </a:solidFill>
              </a:rPr>
              <a:t>. </a:t>
            </a:r>
            <a:r>
              <a:rPr lang="en-US" dirty="0">
                <a:solidFill>
                  <a:schemeClr val="tx1">
                    <a:lumMod val="90000"/>
                    <a:lumOff val="10000"/>
                  </a:schemeClr>
                </a:solidFill>
              </a:rPr>
              <a:t>Stir in mushrooms, and cook 4 minutes. Stir in tomatoes, kidney beans, and corn. Season with cumin, oregano, and basil. Bring to a boil, and reduce heat to medium. Cover, and simmer for 20 minutes, stirring occasionally.</a:t>
            </a:r>
            <a:endParaRPr lang="en-US" sz="1946" dirty="0" smtClean="0">
              <a:solidFill>
                <a:schemeClr val="tx1">
                  <a:lumMod val="90000"/>
                  <a:lumOff val="10000"/>
                </a:schemeClr>
              </a:solidFill>
            </a:endParaRPr>
          </a:p>
        </p:txBody>
      </p:sp>
      <p:pic>
        <p:nvPicPr>
          <p:cNvPr id="24579" name="Picture 3" descr="Easy-vegetarian-chili.jpg"/>
          <p:cNvPicPr>
            <a:picLocks noChangeAspect="1"/>
          </p:cNvPicPr>
          <p:nvPr/>
        </p:nvPicPr>
        <p:blipFill>
          <a:blip r:embed="rId2"/>
          <a:srcRect/>
          <a:stretch>
            <a:fillRect/>
          </a:stretch>
        </p:blipFill>
        <p:spPr bwMode="auto">
          <a:xfrm>
            <a:off x="6386513" y="382588"/>
            <a:ext cx="1409700" cy="10556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ixel">
  <a:themeElements>
    <a:clrScheme name="Pixel">
      <a:dk1>
        <a:srgbClr val="FFFFFF"/>
      </a:dk1>
      <a:lt1>
        <a:srgbClr val="103154"/>
      </a:lt1>
      <a:dk2>
        <a:srgbClr val="0096FF"/>
      </a:dk2>
      <a:lt2>
        <a:srgbClr val="87FDFF"/>
      </a:lt2>
      <a:accent1>
        <a:srgbClr val="FF7F01"/>
      </a:accent1>
      <a:accent2>
        <a:srgbClr val="F1B015"/>
      </a:accent2>
      <a:accent3>
        <a:srgbClr val="FBEC85"/>
      </a:accent3>
      <a:accent4>
        <a:srgbClr val="D2C2F1"/>
      </a:accent4>
      <a:accent5>
        <a:srgbClr val="DA5AF4"/>
      </a:accent5>
      <a:accent6>
        <a:srgbClr val="9D09D1"/>
      </a:accent6>
      <a:hlink>
        <a:srgbClr val="1286C9"/>
      </a:hlink>
      <a:folHlink>
        <a:srgbClr val="A8C2E7"/>
      </a:folHlink>
    </a:clrScheme>
    <a:fontScheme name="Pixel">
      <a:majorFont>
        <a:latin typeface="Corbel"/>
        <a:ea typeface=""/>
        <a:cs typeface=""/>
        <a:font script="Jpan" typeface="メイリオ"/>
      </a:majorFont>
      <a:minorFont>
        <a:latin typeface="Corbel"/>
        <a:ea typeface=""/>
        <a:cs typeface=""/>
        <a:font script="Jpan" typeface="メイリオ"/>
      </a:minorFont>
    </a:fontScheme>
    <a:fmtScheme name="Pixel">
      <a:fillStyleLst>
        <a:solidFill>
          <a:schemeClr val="phClr"/>
        </a:solidFill>
        <a:solidFill>
          <a:schemeClr val="phClr">
            <a:satMod val="150000"/>
          </a:schemeClr>
        </a:solidFill>
        <a:solidFill>
          <a:schemeClr val="phClr">
            <a:shade val="80000"/>
            <a:lumMod val="90000"/>
          </a:scheme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50800" cap="flat" cmpd="sng" algn="ctr">
          <a:solidFill>
            <a:schemeClr val="phClr">
              <a:alpha val="80000"/>
            </a:schemeClr>
          </a:solidFill>
          <a:prstDash val="solid"/>
        </a:ln>
      </a:lnStyleLst>
      <a:effectStyleLst>
        <a:effectStyle>
          <a:effectLst/>
        </a:effectStyle>
        <a:effectStyle>
          <a:effectLst>
            <a:outerShdw blurRad="50800" dist="63500" dir="2700000" sx="102000" sy="102000" rotWithShape="0">
              <a:srgbClr val="000000">
                <a:alpha val="50000"/>
              </a:srgbClr>
            </a:outerShdw>
          </a:effectLst>
          <a:scene3d>
            <a:camera prst="orthographicFront">
              <a:rot lat="0" lon="0" rev="0"/>
            </a:camera>
            <a:lightRig rig="glow" dir="tl"/>
          </a:scene3d>
          <a:sp3d>
            <a:bevelT w="0" h="0"/>
          </a:sp3d>
        </a:effectStyle>
        <a:effectStyle>
          <a:effectLst>
            <a:outerShdw blurRad="63500" dist="38100" dir="3600000" sx="103000" sy="103000" rotWithShape="0">
              <a:srgbClr val="000000">
                <a:alpha val="60000"/>
              </a:srgbClr>
            </a:outerShdw>
          </a:effectLst>
          <a:scene3d>
            <a:camera prst="orthographicFront">
              <a:rot lat="0" lon="0" rev="0"/>
            </a:camera>
            <a:lightRig rig="flat" dir="t">
              <a:rot lat="0" lon="0" rev="5400000"/>
            </a:lightRig>
          </a:scene3d>
          <a:sp3d prstMaterial="softmetal">
            <a:bevelT w="63500" h="38100"/>
          </a:sp3d>
        </a:effectStyle>
      </a:effectStyleLst>
      <a:bgFillStyleLst>
        <a:solidFill>
          <a:schemeClr val="phClr"/>
        </a:solidFill>
        <a:gradFill rotWithShape="1">
          <a:gsLst>
            <a:gs pos="0">
              <a:schemeClr val="phClr">
                <a:tint val="100000"/>
                <a:shade val="95000"/>
                <a:satMod val="350000"/>
              </a:schemeClr>
            </a:gs>
            <a:gs pos="100000">
              <a:schemeClr val="phClr">
                <a:shade val="20000"/>
                <a:satMod val="150000"/>
              </a:schemeClr>
            </a:gs>
          </a:gsLst>
          <a:lin ang="5400000" scaled="0"/>
        </a:gradFill>
        <a:blipFill rotWithShape="1">
          <a:blip xmlns:r="http://schemas.openxmlformats.org/officeDocument/2006/relationships" r:embed="rId1">
            <a:duotone>
              <a:schemeClr val="phClr">
                <a:shade val="1000"/>
                <a:satMod val="400000"/>
              </a:schemeClr>
              <a:schemeClr val="phClr">
                <a:tint val="50000"/>
                <a:satMod val="45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Pixel.thmx</Template>
  <TotalTime>51</TotalTime>
  <Words>748</Words>
  <Application>Microsoft Office PowerPoint</Application>
  <PresentationFormat>On-screen Show (4:3)</PresentationFormat>
  <Paragraphs>67</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Pixel</vt:lpstr>
      <vt:lpstr>Veggie’s  Facts vs. Myth</vt:lpstr>
      <vt:lpstr>Myth #1</vt:lpstr>
      <vt:lpstr>Myth #2</vt:lpstr>
      <vt:lpstr>Myth #3</vt:lpstr>
      <vt:lpstr>Myth #4</vt:lpstr>
      <vt:lpstr>Myth #5</vt:lpstr>
      <vt:lpstr>Myth #6</vt:lpstr>
      <vt:lpstr>Myth #7</vt:lpstr>
      <vt:lpstr>Easy Vegetarian Recipes!</vt:lpstr>
      <vt:lpstr>Veggie Ramen?! </vt:lpstr>
      <vt:lpstr>Sources!!!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Veggie’s  Facts vs. Myth</dc:title>
  <dc:creator>Office 2004 Test Drive User</dc:creator>
  <cp:lastModifiedBy>owner</cp:lastModifiedBy>
  <cp:revision>2</cp:revision>
  <dcterms:created xsi:type="dcterms:W3CDTF">2011-03-31T22:37:35Z</dcterms:created>
  <dcterms:modified xsi:type="dcterms:W3CDTF">2011-10-28T03:42:59Z</dcterms:modified>
</cp:coreProperties>
</file>