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154739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23219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351049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77940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6644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427018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24717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95286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263419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78330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141513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B944-F14A-490A-A388-A9941ED2D192}" type="datetimeFigureOut">
              <a:rPr lang="es-US" smtClean="0"/>
              <a:pPr/>
              <a:t>1/25/2013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BB8D-EF71-4C81-98CE-666601D89988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="" xmlns:p14="http://schemas.microsoft.com/office/powerpoint/2010/main" val="60558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  <a:solidFill>
            <a:schemeClr val="bg1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/>
              <a:t>UP Inspirational Bulletin Board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Galicia Guerrero, RA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Saint Mary’s College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5.media.tumblr.com/tumblr_medzubtbsy1qg9mbpo1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14300"/>
            <a:ext cx="9372600" cy="7029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247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UP Inspirational Bulletin Board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Galicia</dc:creator>
  <cp:lastModifiedBy>owner</cp:lastModifiedBy>
  <cp:revision>2</cp:revision>
  <dcterms:created xsi:type="dcterms:W3CDTF">2013-01-08T07:27:49Z</dcterms:created>
  <dcterms:modified xsi:type="dcterms:W3CDTF">2013-01-26T04:27:50Z</dcterms:modified>
</cp:coreProperties>
</file>