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2E9DE-6A23-43CD-A218-C8B903DC1036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ABD82-0D53-4843-96CC-92E95C6A91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ABD82-0D53-4843-96CC-92E95C6A91D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7338-34E3-4765-AD03-A9CC3F1646E4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EB6F-CD3D-49DA-A9F0-6919E68FFE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7338-34E3-4765-AD03-A9CC3F1646E4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EB6F-CD3D-49DA-A9F0-6919E68FFE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7338-34E3-4765-AD03-A9CC3F1646E4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EB6F-CD3D-49DA-A9F0-6919E68FFE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7338-34E3-4765-AD03-A9CC3F1646E4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EB6F-CD3D-49DA-A9F0-6919E68FFE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7338-34E3-4765-AD03-A9CC3F1646E4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EB6F-CD3D-49DA-A9F0-6919E68FFE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7338-34E3-4765-AD03-A9CC3F1646E4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EB6F-CD3D-49DA-A9F0-6919E68FFE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7338-34E3-4765-AD03-A9CC3F1646E4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EB6F-CD3D-49DA-A9F0-6919E68FFE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7338-34E3-4765-AD03-A9CC3F1646E4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EB6F-CD3D-49DA-A9F0-6919E68FFE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7338-34E3-4765-AD03-A9CC3F1646E4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EB6F-CD3D-49DA-A9F0-6919E68FFE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7338-34E3-4765-AD03-A9CC3F1646E4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EB6F-CD3D-49DA-A9F0-6919E68FFE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7338-34E3-4765-AD03-A9CC3F1646E4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EB6F-CD3D-49DA-A9F0-6919E68FFE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7338-34E3-4765-AD03-A9CC3F1646E4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4EB6F-CD3D-49DA-A9F0-6919E68FFE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1.612595112@web121619.mail.ne1.yahoo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743200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228600">
              <a:srgbClr val="002060">
                <a:alpha val="40000"/>
              </a:srgbClr>
            </a:glow>
          </a:effectLst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Starfish </a:t>
            </a:r>
            <a:r>
              <a:rPr lang="en-US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Door Decoration</a:t>
            </a:r>
            <a:r>
              <a:rPr lang="en-US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362200"/>
          </a:xfr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Submitted </a:t>
            </a:r>
            <a:r>
              <a:rPr lang="en-US" dirty="0" smtClean="0">
                <a:solidFill>
                  <a:schemeClr val="tx1"/>
                </a:solidFill>
              </a:rPr>
              <a:t>by:  </a:t>
            </a:r>
            <a:r>
              <a:rPr lang="en-US" dirty="0" smtClean="0">
                <a:solidFill>
                  <a:srgbClr val="00B0F0"/>
                </a:solidFill>
              </a:rPr>
              <a:t>Carolina Broach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Resident Advisor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Saint Joseph's College of Maine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Starfish Door Decoration</a:t>
            </a:r>
            <a:endParaRPr lang="en-US" dirty="0"/>
          </a:p>
        </p:txBody>
      </p:sp>
      <p:pic>
        <p:nvPicPr>
          <p:cNvPr id="4" name="Content Placeholder 3" descr="cid:1.612595112@web121619.mail.ne1.yahoo.com"/>
          <p:cNvPicPr>
            <a:picLocks noGrp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83031" y="1600200"/>
            <a:ext cx="33779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How to make the Starfish Door </a:t>
            </a:r>
            <a:r>
              <a:rPr lang="en-US" dirty="0" smtClean="0">
                <a:solidFill>
                  <a:srgbClr val="FFFF00"/>
                </a:solidFill>
              </a:rPr>
              <a:t>Decoration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pPr>
              <a:buNone/>
            </a:pPr>
            <a:r>
              <a:rPr lang="en-US" dirty="0" smtClean="0"/>
              <a:t>	I </a:t>
            </a:r>
            <a:r>
              <a:rPr lang="en-US" dirty="0"/>
              <a:t>made cute </a:t>
            </a:r>
            <a:r>
              <a:rPr lang="en-US" dirty="0" smtClean="0"/>
              <a:t>starfish </a:t>
            </a:r>
            <a:r>
              <a:rPr lang="en-US" dirty="0"/>
              <a:t>door tags!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 went to a local store in my hometown which is right on the ocean and bought 25 </a:t>
            </a:r>
            <a:r>
              <a:rPr lang="en-US" dirty="0" smtClean="0"/>
              <a:t>starfish</a:t>
            </a:r>
            <a:r>
              <a:rPr lang="en-US" dirty="0"/>
              <a:t>.  I then went to target and got some glittery scrapbook paper to mount the </a:t>
            </a:r>
            <a:r>
              <a:rPr lang="en-US" dirty="0" smtClean="0"/>
              <a:t>starfish </a:t>
            </a:r>
            <a:r>
              <a:rPr lang="en-US" dirty="0"/>
              <a:t>on.  I got several different colors, pink, green, blue, and purple.  I put each of their names on an arm of the </a:t>
            </a:r>
            <a:r>
              <a:rPr lang="en-US" dirty="0" smtClean="0"/>
              <a:t>starfish</a:t>
            </a:r>
            <a:r>
              <a:rPr lang="en-US" dirty="0"/>
              <a:t>!</a:t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 smtClean="0"/>
              <a:t>	I </a:t>
            </a:r>
            <a:r>
              <a:rPr lang="en-US" dirty="0"/>
              <a:t>used double stick tape to secure the starfish on the scrapbook paper and I used permanent markers to write the resident’s name on the </a:t>
            </a:r>
            <a:r>
              <a:rPr lang="en-US" dirty="0" smtClean="0"/>
              <a:t>starfish</a:t>
            </a:r>
            <a:r>
              <a:rPr lang="en-US" dirty="0"/>
              <a:t>.  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They came out super cute!</a:t>
            </a:r>
            <a:br>
              <a:rPr lang="en-US" dirty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	Submitted by:  Carolina Broach, Resident Advisor, Saint Joseph's College of Maine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</Words>
  <Application>Microsoft Office PowerPoint</Application>
  <PresentationFormat>On-screen Show (4:3)</PresentationFormat>
  <Paragraphs>11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 Starfish Door Decoration  </vt:lpstr>
      <vt:lpstr>Starfish Door Decoration</vt:lpstr>
      <vt:lpstr>How to make the Starfish Door Decoration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 Cute star fish door tags!  Starfish Door Decoration</dc:title>
  <dc:creator>owner</dc:creator>
  <cp:lastModifiedBy>owner</cp:lastModifiedBy>
  <cp:revision>4</cp:revision>
  <dcterms:created xsi:type="dcterms:W3CDTF">2011-08-29T18:07:43Z</dcterms:created>
  <dcterms:modified xsi:type="dcterms:W3CDTF">2011-08-29T21:30:02Z</dcterms:modified>
</cp:coreProperties>
</file>