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6D57F-99BD-468E-A282-DD56B5047DF5}" type="datetimeFigureOut">
              <a:rPr lang="en-US" smtClean="0"/>
              <a:pPr/>
              <a:t>2/24/2012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1B355-577F-4F4C-B4AF-7351AB0B8D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0066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Mustache Door Decorations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Jennifer Rose </a:t>
            </a:r>
            <a:r>
              <a:rPr lang="en-US" b="1" dirty="0" err="1" smtClean="0">
                <a:solidFill>
                  <a:schemeClr val="tx1"/>
                </a:solidFill>
              </a:rPr>
              <a:t>Gnerer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Community Advisor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Minnesota State University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solidFill>
              <a:srgbClr val="FF0066"/>
            </a:solidFill>
          </a:ln>
        </p:spPr>
        <p:txBody>
          <a:bodyPr/>
          <a:lstStyle/>
          <a:p>
            <a:r>
              <a:rPr lang="en-US" dirty="0" smtClean="0"/>
              <a:t>Mustache Door Decs!</a:t>
            </a:r>
            <a:endParaRPr lang="en-US" dirty="0"/>
          </a:p>
        </p:txBody>
      </p:sp>
      <p:pic>
        <p:nvPicPr>
          <p:cNvPr id="1026" name="Picture 2" descr="C:\Users\owner\Pictures\mustach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38200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66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Notes from mustache door </a:t>
            </a:r>
            <a:r>
              <a:rPr lang="en-US" dirty="0" err="1" smtClean="0"/>
              <a:t>dec</a:t>
            </a:r>
            <a:r>
              <a:rPr lang="en-US" dirty="0" smtClean="0"/>
              <a:t> creator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made these door decs with skinny wooden dowels, mustache cutouts and strips of paper with the residents name on them. It's a super simple door dec and the residents can take them off their doors if they want to use them in some silly way. </a:t>
            </a:r>
          </a:p>
          <a:p>
            <a:r>
              <a:rPr lang="en-US" dirty="0" smtClean="0"/>
              <a:t>My residents loved them!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Mustache Door Decorations</vt:lpstr>
      <vt:lpstr>Mustache Door Decs!</vt:lpstr>
      <vt:lpstr>Notes from mustache door dec creator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Mustache Door Decorations</dc:title>
  <dc:creator>owner</dc:creator>
  <cp:lastModifiedBy>owner</cp:lastModifiedBy>
  <cp:revision>6</cp:revision>
  <dcterms:created xsi:type="dcterms:W3CDTF">2012-02-06T16:17:52Z</dcterms:created>
  <dcterms:modified xsi:type="dcterms:W3CDTF">2012-02-24T21:54:03Z</dcterms:modified>
</cp:coreProperties>
</file>