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50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86470A-535A-4566-ABE6-89F7C1E08E41}" type="datetimeFigureOut">
              <a:rPr lang="en-US" smtClean="0"/>
              <a:pPr/>
              <a:t>8/29/2013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BBA56-DE6F-4C9F-94C1-EB97DD04D5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86470A-535A-4566-ABE6-89F7C1E08E41}" type="datetimeFigureOut">
              <a:rPr lang="en-US" smtClean="0"/>
              <a:pPr/>
              <a:t>8/29/2013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BBA56-DE6F-4C9F-94C1-EB97DD04D5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86470A-535A-4566-ABE6-89F7C1E08E41}" type="datetimeFigureOut">
              <a:rPr lang="en-US" smtClean="0"/>
              <a:pPr/>
              <a:t>8/29/2013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BBA56-DE6F-4C9F-94C1-EB97DD04D5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86470A-535A-4566-ABE6-89F7C1E08E41}" type="datetimeFigureOut">
              <a:rPr lang="en-US" smtClean="0"/>
              <a:pPr/>
              <a:t>8/29/2013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BBA56-DE6F-4C9F-94C1-EB97DD04D5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86470A-535A-4566-ABE6-89F7C1E08E41}" type="datetimeFigureOut">
              <a:rPr lang="en-US" smtClean="0"/>
              <a:pPr/>
              <a:t>8/29/2013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BBA56-DE6F-4C9F-94C1-EB97DD04D53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86470A-535A-4566-ABE6-89F7C1E08E41}" type="datetimeFigureOut">
              <a:rPr lang="en-US" smtClean="0"/>
              <a:pPr/>
              <a:t>8/29/2013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EBBA56-DE6F-4C9F-94C1-EB97DD04D5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86470A-535A-4566-ABE6-89F7C1E08E41}" type="datetimeFigureOut">
              <a:rPr lang="en-US" smtClean="0"/>
              <a:pPr/>
              <a:t>8/29/2013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EBBA56-DE6F-4C9F-94C1-EB97DD04D5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86470A-535A-4566-ABE6-89F7C1E08E41}" type="datetimeFigureOut">
              <a:rPr lang="en-US" smtClean="0"/>
              <a:pPr/>
              <a:t>8/29/2013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EBBA56-DE6F-4C9F-94C1-EB97DD04D5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86470A-535A-4566-ABE6-89F7C1E08E41}" type="datetimeFigureOut">
              <a:rPr lang="en-US" smtClean="0"/>
              <a:pPr/>
              <a:t>8/29/2013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EBBA56-DE6F-4C9F-94C1-EB97DD04D5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86470A-535A-4566-ABE6-89F7C1E08E41}" type="datetimeFigureOut">
              <a:rPr lang="en-US" smtClean="0"/>
              <a:pPr/>
              <a:t>8/29/2013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EBBA56-DE6F-4C9F-94C1-EB97DD04D5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86470A-535A-4566-ABE6-89F7C1E08E41}" type="datetimeFigureOut">
              <a:rPr lang="en-US" smtClean="0"/>
              <a:pPr/>
              <a:t>8/29/2013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EBBA56-DE6F-4C9F-94C1-EB97DD04D5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86470A-535A-4566-ABE6-89F7C1E08E41}" type="datetimeFigureOut">
              <a:rPr lang="en-US" smtClean="0"/>
              <a:pPr/>
              <a:t>8/29/2013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EBBA56-DE6F-4C9F-94C1-EB97DD04D5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2609850"/>
          </a:xfrm>
          <a:solidFill>
            <a:srgbClr val="FFFF00"/>
          </a:solidFill>
          <a:ln w="76200">
            <a:solidFill>
              <a:srgbClr val="00B0F0"/>
            </a:solidFill>
            <a:prstDash val="lgDash"/>
          </a:ln>
        </p:spPr>
        <p:txBody>
          <a:bodyPr/>
          <a:lstStyle/>
          <a:p>
            <a:r>
              <a:rPr lang="en-US" b="1" dirty="0" smtClean="0"/>
              <a:t>Egg Hunt</a:t>
            </a:r>
            <a:endParaRPr lang="en-US" b="1" dirty="0"/>
          </a:p>
        </p:txBody>
      </p:sp>
      <p:sp>
        <p:nvSpPr>
          <p:cNvPr id="3" name="Subtitle 2"/>
          <p:cNvSpPr>
            <a:spLocks noGrp="1"/>
          </p:cNvSpPr>
          <p:nvPr>
            <p:ph type="subTitle" idx="1"/>
          </p:nvPr>
        </p:nvSpPr>
        <p:spPr>
          <a:xfrm>
            <a:off x="762000" y="3886200"/>
            <a:ext cx="7620000" cy="2286000"/>
          </a:xfrm>
          <a:ln w="76200">
            <a:solidFill>
              <a:srgbClr val="FF5050"/>
            </a:solidFill>
            <a:prstDash val="lgDash"/>
          </a:ln>
        </p:spPr>
        <p:txBody>
          <a:bodyPr>
            <a:normAutofit fontScale="85000" lnSpcReduction="10000"/>
          </a:bodyPr>
          <a:lstStyle/>
          <a:p>
            <a:r>
              <a:rPr lang="en-US" dirty="0" smtClean="0">
                <a:solidFill>
                  <a:schemeClr val="tx1"/>
                </a:solidFill>
              </a:rPr>
              <a:t>Lock Haven Staff</a:t>
            </a:r>
          </a:p>
          <a:p>
            <a:r>
              <a:rPr lang="en-US" dirty="0" smtClean="0">
                <a:solidFill>
                  <a:schemeClr val="tx1"/>
                </a:solidFill>
              </a:rPr>
              <a:t>Lock Haven University</a:t>
            </a:r>
          </a:p>
          <a:p>
            <a:r>
              <a:rPr lang="en-US" dirty="0" smtClean="0">
                <a:solidFill>
                  <a:schemeClr val="tx1"/>
                </a:solidFill>
              </a:rPr>
              <a:t>Pennsylvania</a:t>
            </a:r>
          </a:p>
          <a:p>
            <a:r>
              <a:rPr lang="en-US" dirty="0" smtClean="0">
                <a:solidFill>
                  <a:schemeClr val="tx1"/>
                </a:solidFill>
              </a:rPr>
              <a:t>Featured Institution</a:t>
            </a:r>
          </a:p>
          <a:p>
            <a:r>
              <a:rPr lang="en-US" sz="3000" dirty="0" smtClean="0">
                <a:solidFill>
                  <a:schemeClr val="tx1"/>
                </a:solidFill>
              </a:rPr>
              <a:t>Submitted by </a:t>
            </a:r>
            <a:r>
              <a:rPr lang="en-US" sz="3000" dirty="0">
                <a:solidFill>
                  <a:schemeClr val="tx1"/>
                </a:solidFill>
              </a:rPr>
              <a:t>W</a:t>
            </a:r>
            <a:r>
              <a:rPr lang="en-US" sz="3000" dirty="0" smtClean="0">
                <a:solidFill>
                  <a:schemeClr val="tx1"/>
                </a:solidFill>
              </a:rPr>
              <a:t>endy Walsh, Student Life Coordinator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w="76200">
            <a:solidFill>
              <a:srgbClr val="0070C0"/>
            </a:solidFill>
            <a:prstDash val="lgDash"/>
          </a:ln>
        </p:spPr>
        <p:txBody>
          <a:bodyPr/>
          <a:lstStyle/>
          <a:p>
            <a:r>
              <a:rPr lang="en-US" dirty="0" smtClean="0"/>
              <a:t>Description of Egg Hunt</a:t>
            </a:r>
            <a:endParaRPr lang="en-US" dirty="0"/>
          </a:p>
        </p:txBody>
      </p:sp>
      <p:sp>
        <p:nvSpPr>
          <p:cNvPr id="3" name="Content Placeholder 2"/>
          <p:cNvSpPr>
            <a:spLocks noGrp="1"/>
          </p:cNvSpPr>
          <p:nvPr>
            <p:ph idx="1"/>
          </p:nvPr>
        </p:nvSpPr>
        <p:spPr/>
        <p:txBody>
          <a:bodyPr>
            <a:normAutofit/>
          </a:bodyPr>
          <a:lstStyle/>
          <a:p>
            <a:pPr>
              <a:buNone/>
            </a:pPr>
            <a:r>
              <a:rPr lang="en-US" dirty="0" smtClean="0"/>
              <a:t>	</a:t>
            </a:r>
          </a:p>
          <a:p>
            <a:pPr>
              <a:buNone/>
            </a:pPr>
            <a:r>
              <a:rPr lang="en-US" dirty="0"/>
              <a:t>	</a:t>
            </a:r>
            <a:r>
              <a:rPr lang="en-US" dirty="0" smtClean="0"/>
              <a:t>A local kindergarten and/or first grade class are invited to join the resident students to participate in the children’s Egg Hunt.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FFFF00"/>
          </a:solidFill>
          <a:ln w="76200">
            <a:solidFill>
              <a:srgbClr val="00FF00"/>
            </a:solidFill>
            <a:prstDash val="lgDash"/>
          </a:ln>
        </p:spPr>
        <p:txBody>
          <a:bodyPr/>
          <a:lstStyle/>
          <a:p>
            <a:r>
              <a:rPr lang="en-US" dirty="0" smtClean="0"/>
              <a:t>Description of Egg Hunt</a:t>
            </a:r>
            <a:endParaRPr lang="en-US" dirty="0"/>
          </a:p>
        </p:txBody>
      </p:sp>
      <p:sp>
        <p:nvSpPr>
          <p:cNvPr id="5" name="Content Placeholder 4"/>
          <p:cNvSpPr>
            <a:spLocks noGrp="1"/>
          </p:cNvSpPr>
          <p:nvPr>
            <p:ph idx="1"/>
          </p:nvPr>
        </p:nvSpPr>
        <p:spPr/>
        <p:txBody>
          <a:bodyPr>
            <a:normAutofit fontScale="85000" lnSpcReduction="10000"/>
          </a:bodyPr>
          <a:lstStyle/>
          <a:p>
            <a:pPr>
              <a:buNone/>
            </a:pPr>
            <a:r>
              <a:rPr lang="en-US" dirty="0" smtClean="0"/>
              <a:t>	</a:t>
            </a:r>
          </a:p>
          <a:p>
            <a:pPr>
              <a:buNone/>
            </a:pPr>
            <a:r>
              <a:rPr lang="en-US" dirty="0"/>
              <a:t>	</a:t>
            </a:r>
            <a:r>
              <a:rPr lang="en-US" dirty="0" smtClean="0"/>
              <a:t>The children are invited to take a bag to use to collect the eggs.  Before they fill it with the eggs, they join the resident students and staff to enjoy simple delicious treats as they color and decorate their bags.  The staff and resident students hide the eggs all over the complex.  At a set time, the children are guided to the area where the eggs are located and are told to “start the hunt for the eggs!”  Staff /college students are </a:t>
            </a:r>
            <a:r>
              <a:rPr lang="en-US" dirty="0" err="1" smtClean="0"/>
              <a:t>buddied</a:t>
            </a:r>
            <a:r>
              <a:rPr lang="en-US" dirty="0" smtClean="0"/>
              <a:t> up with children to ensure every child is safely succeeding with the collection of eggs!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owner\AppData\Local\Microsoft\Windows\Temporary Internet Files\Content.Outlook\2NG3EVNO\Egg Hunt with First graders (2).JPG"/>
          <p:cNvPicPr>
            <a:picLocks noChangeAspect="1" noChangeArrowheads="1"/>
          </p:cNvPicPr>
          <p:nvPr/>
        </p:nvPicPr>
        <p:blipFill>
          <a:blip r:embed="rId2" cstate="print"/>
          <a:srcRect/>
          <a:stretch>
            <a:fillRect/>
          </a:stretch>
        </p:blipFill>
        <p:spPr bwMode="auto">
          <a:xfrm>
            <a:off x="228600" y="381000"/>
            <a:ext cx="8763000" cy="6172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owner\Pictures\ResLife.net\Lock Haven Featured Institution Sept 2013\LockHaven Programs\Lockhaven Program2.jpg"/>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27</Words>
  <Application>Microsoft Office PowerPoint</Application>
  <PresentationFormat>On-screen Show (4:3)</PresentationFormat>
  <Paragraphs>12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Egg Hunt</vt:lpstr>
      <vt:lpstr>Description of Egg Hunt</vt:lpstr>
      <vt:lpstr>Description of Egg Hunt</vt:lpstr>
      <vt:lpstr>Slide 4</vt:lpstr>
      <vt:lpstr>Slide 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Egg Hunt</dc:title>
  <dc:creator>owner</dc:creator>
  <cp:lastModifiedBy>Cathleen</cp:lastModifiedBy>
  <cp:revision>15</cp:revision>
  <dcterms:created xsi:type="dcterms:W3CDTF">2013-08-20T16:55:06Z</dcterms:created>
  <dcterms:modified xsi:type="dcterms:W3CDTF">2013-08-29T17:01:22Z</dcterms:modified>
</cp:coreProperties>
</file>