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5A84C5-49D8-4C00-B9A3-D249984C3800}" type="datetimeFigureOut">
              <a:rPr lang="en-US" smtClean="0"/>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A84C5-49D8-4C00-B9A3-D249984C3800}" type="datetimeFigureOut">
              <a:rPr lang="en-US" smtClean="0"/>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A84C5-49D8-4C00-B9A3-D249984C3800}" type="datetimeFigureOut">
              <a:rPr lang="en-US" smtClean="0"/>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A84C5-49D8-4C00-B9A3-D249984C3800}" type="datetimeFigureOut">
              <a:rPr lang="en-US" smtClean="0"/>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A84C5-49D8-4C00-B9A3-D249984C3800}" type="datetimeFigureOut">
              <a:rPr lang="en-US" smtClean="0"/>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5A84C5-49D8-4C00-B9A3-D249984C3800}" type="datetimeFigureOut">
              <a:rPr lang="en-US" smtClean="0"/>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5A84C5-49D8-4C00-B9A3-D249984C3800}" type="datetimeFigureOut">
              <a:rPr lang="en-US" smtClean="0"/>
              <a:t>4/10/2012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A84C5-49D8-4C00-B9A3-D249984C3800}" type="datetimeFigureOut">
              <a:rPr lang="en-US" smtClean="0"/>
              <a:t>4/10/2012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A84C5-49D8-4C00-B9A3-D249984C3800}" type="datetimeFigureOut">
              <a:rPr lang="en-US" smtClean="0"/>
              <a:t>4/10/2012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A84C5-49D8-4C00-B9A3-D249984C3800}" type="datetimeFigureOut">
              <a:rPr lang="en-US" smtClean="0"/>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A84C5-49D8-4C00-B9A3-D249984C3800}" type="datetimeFigureOut">
              <a:rPr lang="en-US" smtClean="0"/>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FE586-CFE0-4D03-8E68-DDB1B67040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A84C5-49D8-4C00-B9A3-D249984C3800}" type="datetimeFigureOut">
              <a:rPr lang="en-US" smtClean="0"/>
              <a:t>4/10/2012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FE586-CFE0-4D03-8E68-DDB1B67040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a:solidFill>
            <a:schemeClr val="accent3"/>
          </a:solidFill>
        </p:spPr>
        <p:style>
          <a:lnRef idx="2">
            <a:schemeClr val="accent3"/>
          </a:lnRef>
          <a:fillRef idx="1">
            <a:schemeClr val="lt1"/>
          </a:fillRef>
          <a:effectRef idx="0">
            <a:schemeClr val="accent3"/>
          </a:effectRef>
          <a:fontRef idx="minor">
            <a:schemeClr val="dk1"/>
          </a:fontRef>
        </p:style>
        <p:txBody>
          <a:bodyPr/>
          <a:lstStyle/>
          <a:p>
            <a:r>
              <a:rPr lang="en-US" dirty="0" smtClean="0"/>
              <a:t>Earth Day/Earth Month</a:t>
            </a:r>
            <a:br>
              <a:rPr lang="en-US" dirty="0" smtClean="0"/>
            </a:br>
            <a:r>
              <a:rPr lang="en-US" dirty="0" smtClean="0"/>
              <a:t>Interactive Bulletin Board</a:t>
            </a:r>
            <a:endParaRPr lang="en-US" dirty="0"/>
          </a:p>
        </p:txBody>
      </p:sp>
      <p:sp>
        <p:nvSpPr>
          <p:cNvPr id="3" name="Subtitle 2"/>
          <p:cNvSpPr>
            <a:spLocks noGrp="1"/>
          </p:cNvSpPr>
          <p:nvPr>
            <p:ph type="subTitle" idx="1"/>
          </p:nvPr>
        </p:nvSpPr>
        <p:spPr>
          <a:xfrm>
            <a:off x="685800" y="3886200"/>
            <a:ext cx="7772400" cy="1752600"/>
          </a:xfrm>
        </p:spPr>
        <p:style>
          <a:lnRef idx="1">
            <a:schemeClr val="accent3"/>
          </a:lnRef>
          <a:fillRef idx="2">
            <a:schemeClr val="accent3"/>
          </a:fillRef>
          <a:effectRef idx="1">
            <a:schemeClr val="accent3"/>
          </a:effectRef>
          <a:fontRef idx="minor">
            <a:schemeClr val="dk1"/>
          </a:fontRef>
        </p:style>
        <p:txBody>
          <a:bodyPr/>
          <a:lstStyle/>
          <a:p>
            <a:r>
              <a:rPr lang="en-US" dirty="0">
                <a:solidFill>
                  <a:schemeClr val="tx1"/>
                </a:solidFill>
              </a:rPr>
              <a:t>Candice Lawton</a:t>
            </a:r>
            <a:br>
              <a:rPr lang="en-US" dirty="0">
                <a:solidFill>
                  <a:schemeClr val="tx1"/>
                </a:solidFill>
              </a:rPr>
            </a:br>
            <a:r>
              <a:rPr lang="en-US" dirty="0">
                <a:solidFill>
                  <a:schemeClr val="tx1"/>
                </a:solidFill>
              </a:rPr>
              <a:t>Resident Assistant </a:t>
            </a:r>
            <a:br>
              <a:rPr lang="en-US" dirty="0">
                <a:solidFill>
                  <a:schemeClr val="tx1"/>
                </a:solidFill>
              </a:rPr>
            </a:br>
            <a:r>
              <a:rPr lang="en-US" dirty="0">
                <a:solidFill>
                  <a:schemeClr val="tx1"/>
                </a:solidFill>
              </a:rPr>
              <a:t>University of Tennessee Knoxville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style>
          <a:lnRef idx="2">
            <a:schemeClr val="accent3"/>
          </a:lnRef>
          <a:fillRef idx="1">
            <a:schemeClr val="lt1"/>
          </a:fillRef>
          <a:effectRef idx="0">
            <a:schemeClr val="accent3"/>
          </a:effectRef>
          <a:fontRef idx="minor">
            <a:schemeClr val="dk1"/>
          </a:fontRef>
        </p:style>
        <p:txBody>
          <a:bodyPr/>
          <a:lstStyle/>
          <a:p>
            <a:r>
              <a:rPr lang="en-US" dirty="0" smtClean="0"/>
              <a:t>Comments from the author</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buNone/>
            </a:pPr>
            <a:r>
              <a:rPr lang="en-US" dirty="0" smtClean="0"/>
              <a:t>	</a:t>
            </a:r>
          </a:p>
          <a:p>
            <a:pPr>
              <a:buNone/>
            </a:pPr>
            <a:r>
              <a:rPr lang="en-US" dirty="0"/>
              <a:t>	</a:t>
            </a:r>
            <a:r>
              <a:rPr lang="en-US" dirty="0" smtClean="0"/>
              <a:t>The pictures </a:t>
            </a:r>
            <a:r>
              <a:rPr lang="en-US" dirty="0"/>
              <a:t>are of my "Earth Day/Earth Month" bulletin board. It's an "interactive" bulletin board in which residents can write ways they are "lending a hand in the preservation of Earth" (hence the hands around the world), or they can explain "what kind of footprint they are leaving on the Earth" (hence the feet). The little boxes around the world have tips on how to live sustainably (taken from a </a:t>
            </a:r>
            <a:r>
              <a:rPr lang="en-US" dirty="0" err="1"/>
              <a:t>powerpoint</a:t>
            </a:r>
            <a:r>
              <a:rPr lang="en-US" dirty="0"/>
              <a:t> on your site). I put it up yesterday and several people have already written things, so I think it's going to be a great success!</a:t>
            </a:r>
            <a:br>
              <a:rPr lang="en-US" dirty="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AppData\Local\Microsoft\Windows\Temporary Internet Files\Content.Outlook\J2MMZ8L3\DSCN1633.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AppData\Local\Microsoft\Windows\Temporary Internet Files\Content.Outlook\J2MMZ8L3\DSCN1635.JPG"/>
          <p:cNvPicPr>
            <a:picLocks noChangeAspect="1" noChangeArrowheads="1"/>
          </p:cNvPicPr>
          <p:nvPr/>
        </p:nvPicPr>
        <p:blipFill>
          <a:blip r:embed="rId2" cstate="print"/>
          <a:srcRect/>
          <a:stretch>
            <a:fillRect/>
          </a:stretch>
        </p:blipFill>
        <p:spPr bwMode="auto">
          <a:xfrm>
            <a:off x="7511" y="0"/>
            <a:ext cx="9128977"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9</Words>
  <Application>Microsoft Office PowerPoint</Application>
  <PresentationFormat>On-screen Show (4:3)</PresentationFormat>
  <Paragraphs>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Earth Day/Earth Month Interactive Bulletin Board</vt:lpstr>
      <vt:lpstr>Comments from the author</vt:lpstr>
      <vt:lpstr>Slide 3</vt:lpstr>
      <vt:lpstr>Slide 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Day/Earth Month Interactive Bulletin Board</dc:title>
  <dc:creator>owner</dc:creator>
  <cp:lastModifiedBy>owner</cp:lastModifiedBy>
  <cp:revision>1</cp:revision>
  <dcterms:created xsi:type="dcterms:W3CDTF">2012-04-10T15:58:06Z</dcterms:created>
  <dcterms:modified xsi:type="dcterms:W3CDTF">2012-04-10T16:08:19Z</dcterms:modified>
</cp:coreProperties>
</file>