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08CB4F-276E-4759-84D9-A5142E51B1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8CB4F-276E-4759-84D9-A5142E51B1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8CB4F-276E-4759-84D9-A5142E51B1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8CB4F-276E-4759-84D9-A5142E51B1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8CB4F-276E-4759-84D9-A5142E51B1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08CB4F-276E-4759-84D9-A5142E51B1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08CB4F-276E-4759-84D9-A5142E51B12E}" type="datetimeFigureOut">
              <a:rPr lang="en-US" smtClean="0"/>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8CB4F-276E-4759-84D9-A5142E51B12E}" type="datetimeFigureOut">
              <a:rPr lang="en-US" smtClean="0"/>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8CB4F-276E-4759-84D9-A5142E51B12E}" type="datetimeFigureOut">
              <a:rPr lang="en-US" smtClean="0"/>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8CB4F-276E-4759-84D9-A5142E51B1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8CB4F-276E-4759-84D9-A5142E51B1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86A35-435E-4A19-9287-30150FCAD5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8CB4F-276E-4759-84D9-A5142E51B12E}" type="datetimeFigureOut">
              <a:rPr lang="en-US" smtClean="0"/>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86A35-435E-4A19-9287-30150FCAD5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Duck Pond Bulletin Board</a:t>
            </a:r>
            <a:endParaRPr lang="en-US" dirty="0"/>
          </a:p>
        </p:txBody>
      </p:sp>
      <p:sp>
        <p:nvSpPr>
          <p:cNvPr id="3" name="Subtitle 2"/>
          <p:cNvSpPr>
            <a:spLocks noGrp="1"/>
          </p:cNvSpPr>
          <p:nvPr>
            <p:ph type="subTitle" idx="1"/>
          </p:nvPr>
        </p:nvSpPr>
        <p:spPr>
          <a:solidFill>
            <a:srgbClr val="FFFF00"/>
          </a:solidFill>
          <a:ln>
            <a:solidFill>
              <a:srgbClr val="00B050"/>
            </a:solidFill>
          </a:ln>
        </p:spPr>
        <p:txBody>
          <a:bodyPr/>
          <a:lstStyle/>
          <a:p>
            <a:r>
              <a:rPr lang="en-US" b="1" dirty="0" smtClean="0">
                <a:solidFill>
                  <a:schemeClr val="tx1"/>
                </a:solidFill>
              </a:rPr>
              <a:t>Amanda Drew </a:t>
            </a:r>
          </a:p>
          <a:p>
            <a:r>
              <a:rPr lang="en-US" b="1" dirty="0" smtClean="0">
                <a:solidFill>
                  <a:schemeClr val="tx1"/>
                </a:solidFill>
              </a:rPr>
              <a:t>Resident Assistant</a:t>
            </a:r>
            <a:endParaRPr lang="en-US" b="1" dirty="0">
              <a:solidFill>
                <a:schemeClr val="tx1"/>
              </a:solidFill>
            </a:endParaRPr>
          </a:p>
          <a:p>
            <a:r>
              <a:rPr lang="en-US" b="1" dirty="0">
                <a:solidFill>
                  <a:schemeClr val="tx1"/>
                </a:solidFill>
              </a:rPr>
              <a:t>Anna Maria College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Pictures\duck_pondBB.jpg"/>
          <p:cNvPicPr>
            <a:picLocks noChangeAspect="1" noChangeArrowheads="1"/>
          </p:cNvPicPr>
          <p:nvPr/>
        </p:nvPicPr>
        <p:blipFill>
          <a:blip r:embed="rId2" cstate="print"/>
          <a:srcRect/>
          <a:stretch>
            <a:fillRect/>
          </a:stretch>
        </p:blipFill>
        <p:spPr bwMode="auto">
          <a:xfrm>
            <a:off x="381000" y="228600"/>
            <a:ext cx="8458200" cy="6324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B</a:t>
            </a:r>
            <a:r>
              <a:rPr lang="en-US" dirty="0" smtClean="0"/>
              <a:t>ulletin board idea for the conclusion of a school year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The </a:t>
            </a:r>
            <a:r>
              <a:rPr lang="en-US" dirty="0"/>
              <a:t>duck pond </a:t>
            </a:r>
            <a:r>
              <a:rPr lang="en-US" dirty="0" smtClean="0"/>
              <a:t>bulletin </a:t>
            </a:r>
            <a:r>
              <a:rPr lang="en-US" dirty="0"/>
              <a:t>board </a:t>
            </a:r>
            <a:r>
              <a:rPr lang="en-US" dirty="0" smtClean="0"/>
              <a:t>was done for my residents at </a:t>
            </a:r>
            <a:r>
              <a:rPr lang="en-US" dirty="0"/>
              <a:t>the end of the year.  I was working in a small hall </a:t>
            </a:r>
            <a:r>
              <a:rPr lang="en-US" dirty="0" smtClean="0"/>
              <a:t>where the </a:t>
            </a:r>
            <a:r>
              <a:rPr lang="en-US" dirty="0"/>
              <a:t>residents were really close and had </a:t>
            </a:r>
            <a:r>
              <a:rPr lang="en-US" dirty="0" smtClean="0"/>
              <a:t>built </a:t>
            </a:r>
            <a:r>
              <a:rPr lang="en-US" dirty="0"/>
              <a:t>so many different memories together.  The duck pond </a:t>
            </a:r>
            <a:r>
              <a:rPr lang="en-US" dirty="0" smtClean="0"/>
              <a:t>bulletin </a:t>
            </a:r>
            <a:r>
              <a:rPr lang="en-US" dirty="0"/>
              <a:t>board was a way that they could all write down their </a:t>
            </a:r>
            <a:r>
              <a:rPr lang="en-US" dirty="0" smtClean="0"/>
              <a:t>favorite memories of the year.</a:t>
            </a: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Construction details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I used pieces of green construction paper to look like a grass boarder around the edge of the board.  The water, grass, sky and ducks were created on the board with blue, green, light blue, and yellow paper.  </a:t>
            </a:r>
            <a:r>
              <a:rPr lang="en-US" dirty="0" smtClean="0"/>
              <a:t>Letters were cut out in yellow construction with the name of our hall, the year, and an invitation for residents to share their favorite memories of the year.  Clouds, made of white paper, were added to the sky in white paper.  Residents wrote memories of the year on the clouds.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23</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Duck Pond Bulletin Board</vt:lpstr>
      <vt:lpstr>Slide 2</vt:lpstr>
      <vt:lpstr>Bulletin board idea for the conclusion of a school year </vt:lpstr>
      <vt:lpstr>Construction details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Duck Pond Bulletin Board</dc:title>
  <dc:creator>owner</dc:creator>
  <cp:lastModifiedBy>owner</cp:lastModifiedBy>
  <cp:revision>3</cp:revision>
  <dcterms:created xsi:type="dcterms:W3CDTF">2012-01-19T20:48:48Z</dcterms:created>
  <dcterms:modified xsi:type="dcterms:W3CDTF">2012-01-19T21:12:54Z</dcterms:modified>
</cp:coreProperties>
</file>