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37003"/>
    <a:srgbClr val="FF3399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B1CDD-30A0-4E26-AE0D-8D1671C7DD2F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1633-7CC7-4210-9CB2-5D914A4F9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CD88-A192-451F-852F-91CC00881E1A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466E-B27E-4457-8D52-C843C12F8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76A67-0630-44DE-937F-1918BC3EBBBD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3E39-72A9-4759-8A9D-AF69CC0C2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FB44-63B4-4317-82DF-ADB88CCF23ED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9E9C5-B442-4B9D-9791-A6A2E43FE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7433F-A541-4DC0-B01E-BE0CF7E236D7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F4547-DC89-4E6C-B9B7-E833B4FAA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9653-9D93-497E-ABC1-BC1F97859FD3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0AD3-0A5C-4881-89FD-D3070ACC4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6270-ED6D-47A2-B534-73E0FE6B506B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6C9A-975E-4061-8F90-6E84519AF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D33D-7FD7-4C5A-B235-EBA148E9C439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8B61-52AE-404C-AE83-3172C171F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4892-09E5-4468-889D-1B1ED3D26835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0CD96-9C2C-48EB-9D56-D0D49AFF8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F715-4322-4AB0-A59A-7E298CD58147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4642B-C7EA-468A-B47E-BCA9EC48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BA84-45DD-4EA2-89D6-9729A2BCE30E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AFFB1-A8C3-45EA-AC89-70D5541BA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619B13-88DD-4256-B51F-84E45CDE57C6}" type="datetimeFigureOut">
              <a:rPr lang="en-US"/>
              <a:pPr>
                <a:defRPr/>
              </a:pPr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4D3823-9A1B-4C3F-BFFE-3FA08DDF5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1447800"/>
            <a:ext cx="8686800" cy="2971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>
                <a:solidFill>
                  <a:srgbClr val="FFFF00"/>
                </a:solidFill>
                <a:latin typeface="Lucida Handwriting" pitchFamily="66" charset="0"/>
                <a:ea typeface="+mj-ea"/>
                <a:cs typeface="+mj-cs"/>
              </a:rPr>
              <a:t>Girly Door </a:t>
            </a:r>
            <a:r>
              <a:rPr lang="en-US" sz="5400" dirty="0" err="1">
                <a:solidFill>
                  <a:srgbClr val="FFFF00"/>
                </a:solidFill>
                <a:latin typeface="Lucida Handwriting" pitchFamily="66" charset="0"/>
                <a:ea typeface="+mj-ea"/>
                <a:cs typeface="+mj-cs"/>
              </a:rPr>
              <a:t>Decs</a:t>
            </a:r>
            <a:r>
              <a:rPr lang="en-US" sz="5400" dirty="0">
                <a:solidFill>
                  <a:srgbClr val="FFFF00"/>
                </a:solidFill>
                <a:latin typeface="Lucida Handwriting" pitchFamily="66" charset="0"/>
                <a:ea typeface="+mj-ea"/>
                <a:cs typeface="+mj-cs"/>
              </a:rPr>
              <a:t>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  <a:latin typeface="Lucida Handwriting" pitchFamily="66" charset="0"/>
                <a:ea typeface="+mj-ea"/>
                <a:cs typeface="+mj-cs"/>
              </a:rPr>
              <a:t>pink, orange, yellow &amp; rhinestones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600" y="4038600"/>
            <a:ext cx="8686800" cy="1752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Lucida Bright" pitchFamily="18" charset="0"/>
                <a:ea typeface="Tahoma" pitchFamily="34" charset="0"/>
                <a:cs typeface="Tahoma" pitchFamily="34" charset="0"/>
              </a:rPr>
              <a:t>Submitted by Ashley Sroufe</a:t>
            </a:r>
            <a:br>
              <a:rPr lang="en-US" sz="3200" dirty="0">
                <a:latin typeface="Lucida Bright" pitchFamily="18" charset="0"/>
                <a:ea typeface="Tahoma" pitchFamily="34" charset="0"/>
                <a:cs typeface="Tahoma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Lucida Bright" pitchFamily="18" charset="0"/>
                <a:ea typeface="Tahoma" pitchFamily="34" charset="0"/>
                <a:cs typeface="Tahoma" pitchFamily="34" charset="0"/>
              </a:rPr>
              <a:t>Senior Resident Assistant at Xavier University</a:t>
            </a:r>
            <a:r>
              <a:rPr lang="en-US" sz="3200" dirty="0">
                <a:solidFill>
                  <a:srgbClr val="7030A0"/>
                </a:solidFill>
                <a:latin typeface="Lucida Brigh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en-US" sz="3200" dirty="0">
                <a:solidFill>
                  <a:srgbClr val="7030A0"/>
                </a:solidFill>
                <a:latin typeface="Lucida Bright" pitchFamily="18" charset="0"/>
                <a:ea typeface="Tahoma" pitchFamily="34" charset="0"/>
                <a:cs typeface="Tahoma" pitchFamily="34" charset="0"/>
              </a:rPr>
            </a:br>
            <a:r>
              <a:rPr lang="en-US" sz="3200" dirty="0">
                <a:latin typeface="Lucida Bright" pitchFamily="18" charset="0"/>
                <a:ea typeface="Tahoma" pitchFamily="34" charset="0"/>
                <a:cs typeface="Tahoma" pitchFamily="34" charset="0"/>
              </a:rPr>
              <a:t> Cincinnati, Ohio</a:t>
            </a:r>
          </a:p>
        </p:txBody>
      </p:sp>
      <p:sp>
        <p:nvSpPr>
          <p:cNvPr id="6" name="Isosceles Triangle 5"/>
          <p:cNvSpPr/>
          <p:nvPr/>
        </p:nvSpPr>
        <p:spPr>
          <a:xfrm rot="1306557">
            <a:off x="304800" y="304800"/>
            <a:ext cx="381000" cy="3048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7958125">
            <a:off x="347663" y="1054100"/>
            <a:ext cx="381000" cy="304800"/>
          </a:xfrm>
          <a:prstGeom prst="triangl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5163544">
            <a:off x="42863" y="1647825"/>
            <a:ext cx="381000" cy="3048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306557">
            <a:off x="271463" y="6308725"/>
            <a:ext cx="381000" cy="3048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5054961">
            <a:off x="271463" y="2719388"/>
            <a:ext cx="381000" cy="3048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6764407">
            <a:off x="423863" y="5241925"/>
            <a:ext cx="381000" cy="3048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1306557">
            <a:off x="271463" y="3946525"/>
            <a:ext cx="381000" cy="3048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7747885">
            <a:off x="503238" y="2066925"/>
            <a:ext cx="381000" cy="304800"/>
          </a:xfrm>
          <a:prstGeom prst="triangl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20505769">
            <a:off x="114300" y="3405188"/>
            <a:ext cx="381000" cy="304800"/>
          </a:xfrm>
          <a:prstGeom prst="triangl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114300" y="5753100"/>
            <a:ext cx="381000" cy="304800"/>
          </a:xfrm>
          <a:prstGeom prst="triangl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Content Placeholder 3" descr="spring10doordecs.JPG"/>
          <p:cNvPicPr>
            <a:picLocks noGrp="1" noChangeAspect="1"/>
          </p:cNvPicPr>
          <p:nvPr>
            <p:ph idx="1"/>
          </p:nvPr>
        </p:nvPicPr>
        <p:blipFill>
          <a:blip r:embed="rId2"/>
          <a:srcRect l="13469" t="2618" r="16940"/>
          <a:stretch>
            <a:fillRect/>
          </a:stretch>
        </p:blipFill>
        <p:spPr>
          <a:xfrm>
            <a:off x="923925" y="457200"/>
            <a:ext cx="3267075" cy="6096000"/>
          </a:xfrm>
        </p:spPr>
      </p:pic>
      <p:pic>
        <p:nvPicPr>
          <p:cNvPr id="14338" name="Picture 4" descr="spring10doordecs2.JPG"/>
          <p:cNvPicPr>
            <a:picLocks noChangeAspect="1"/>
          </p:cNvPicPr>
          <p:nvPr/>
        </p:nvPicPr>
        <p:blipFill>
          <a:blip r:embed="rId3"/>
          <a:srcRect l="20741" t="5556" r="17036" b="4443"/>
          <a:stretch>
            <a:fillRect/>
          </a:stretch>
        </p:blipFill>
        <p:spPr bwMode="auto">
          <a:xfrm>
            <a:off x="5029200" y="381000"/>
            <a:ext cx="3200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Content Placeholder 3" descr="spring10doordecs3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287" r="9943" b="7452"/>
          <a:stretch>
            <a:fillRect/>
          </a:stretch>
        </p:blipFill>
        <p:spPr>
          <a:xfrm>
            <a:off x="2743200" y="838200"/>
            <a:ext cx="5867400" cy="5105400"/>
          </a:xfr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2400" y="914400"/>
            <a:ext cx="2514600" cy="5257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Lucida Bright" pitchFamily="18" charset="0"/>
                <a:ea typeface="Tahoma" pitchFamily="34" charset="0"/>
                <a:cs typeface="Tahoma" pitchFamily="34" charset="0"/>
              </a:rPr>
              <a:t>MATERIALS NEEDED:</a:t>
            </a:r>
            <a:br>
              <a:rPr lang="en-US" sz="3200" dirty="0">
                <a:latin typeface="Lucida Bright" pitchFamily="18" charset="0"/>
                <a:ea typeface="Tahoma" pitchFamily="34" charset="0"/>
                <a:cs typeface="Tahoma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Lucida Bright" pitchFamily="18" charset="0"/>
                <a:ea typeface="Tahoma" pitchFamily="34" charset="0"/>
                <a:cs typeface="Tahoma" pitchFamily="34" charset="0"/>
              </a:rPr>
              <a:t>sparkly paper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99FF"/>
                </a:solidFill>
                <a:latin typeface="Lucida Bright" pitchFamily="18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3200" dirty="0">
                <a:solidFill>
                  <a:srgbClr val="FF99FF"/>
                </a:solidFill>
                <a:latin typeface="Lucida Bright" pitchFamily="18" charset="0"/>
                <a:ea typeface="Tahoma" pitchFamily="34" charset="0"/>
                <a:cs typeface="Tahoma" pitchFamily="34" charset="0"/>
              </a:rPr>
              <a:t>tick on rhinestones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Lucida Bright" pitchFamily="18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dirty="0" err="1">
                <a:solidFill>
                  <a:srgbClr val="FFFF00"/>
                </a:solidFill>
                <a:latin typeface="Lucida Bright" pitchFamily="18" charset="0"/>
                <a:ea typeface="Tahoma" pitchFamily="34" charset="0"/>
                <a:cs typeface="Tahoma" pitchFamily="34" charset="0"/>
              </a:rPr>
              <a:t>olorful</a:t>
            </a:r>
            <a:r>
              <a:rPr lang="en-US" sz="3200" dirty="0">
                <a:solidFill>
                  <a:srgbClr val="FFFF00"/>
                </a:solidFill>
                <a:latin typeface="Lucida Bright" pitchFamily="18" charset="0"/>
                <a:ea typeface="Tahoma" pitchFamily="34" charset="0"/>
                <a:cs typeface="Tahoma" pitchFamily="34" charset="0"/>
              </a:rPr>
              <a:t> sharpies</a:t>
            </a:r>
            <a:r>
              <a:rPr lang="en-US" sz="3200" dirty="0">
                <a:solidFill>
                  <a:srgbClr val="FFC000"/>
                </a:solidFill>
                <a:latin typeface="Lucida Bright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en-US" sz="3200" dirty="0">
                <a:solidFill>
                  <a:srgbClr val="FFC000"/>
                </a:solidFill>
                <a:latin typeface="Lucida Bright" pitchFamily="18" charset="0"/>
                <a:ea typeface="Tahoma" pitchFamily="34" charset="0"/>
                <a:cs typeface="Tahoma" pitchFamily="34" charset="0"/>
              </a:rPr>
            </a:br>
            <a:r>
              <a:rPr lang="en-US" sz="3200" dirty="0">
                <a:solidFill>
                  <a:srgbClr val="FF99FF"/>
                </a:solidFill>
                <a:latin typeface="Lucida Bright" pitchFamily="18" charset="0"/>
                <a:ea typeface="Tahoma" pitchFamily="34" charset="0"/>
                <a:cs typeface="Tahoma" pitchFamily="34" charset="0"/>
              </a:rPr>
              <a:t>.5” ribbon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latin typeface="Lucida Bright" pitchFamily="18" charset="0"/>
                <a:ea typeface="Tahoma" pitchFamily="34" charset="0"/>
                <a:cs typeface="Tahoma" pitchFamily="34" charset="0"/>
              </a:rPr>
              <a:t>border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i="1" dirty="0">
                <a:latin typeface="Lucida Bright" pitchFamily="18" charset="0"/>
                <a:ea typeface="Tahoma" pitchFamily="34" charset="0"/>
                <a:cs typeface="Tahoma" pitchFamily="34" charset="0"/>
              </a:rPr>
              <a:t>(all purchased at Michael’s craft store)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37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Arial</vt:lpstr>
      <vt:lpstr>Lucida Handwriting</vt:lpstr>
      <vt:lpstr>Lucida Bright</vt:lpstr>
      <vt:lpstr>Tahoma</vt:lpstr>
      <vt:lpstr>Office Theme</vt:lpstr>
      <vt:lpstr>Slide 1</vt:lpstr>
      <vt:lpstr>Slide 2</vt:lpstr>
      <vt:lpstr>Slide 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</dc:creator>
  <cp:lastModifiedBy>Terri</cp:lastModifiedBy>
  <cp:revision>3</cp:revision>
  <dcterms:created xsi:type="dcterms:W3CDTF">2010-12-23T21:53:22Z</dcterms:created>
  <dcterms:modified xsi:type="dcterms:W3CDTF">2011-01-10T19:40:33Z</dcterms:modified>
</cp:coreProperties>
</file>