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FEFB0-C6D7-498B-9A90-16D26B3B5867}" type="datetimeFigureOut">
              <a:rPr lang="en-US" smtClean="0"/>
              <a:t>10/6/2011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83482-905E-4A9C-863A-46EE3F5E62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FEFB0-C6D7-498B-9A90-16D26B3B5867}" type="datetimeFigureOut">
              <a:rPr lang="en-US" smtClean="0"/>
              <a:t>10/6/2011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83482-905E-4A9C-863A-46EE3F5E62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FEFB0-C6D7-498B-9A90-16D26B3B5867}" type="datetimeFigureOut">
              <a:rPr lang="en-US" smtClean="0"/>
              <a:t>10/6/2011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83482-905E-4A9C-863A-46EE3F5E62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FEFB0-C6D7-498B-9A90-16D26B3B5867}" type="datetimeFigureOut">
              <a:rPr lang="en-US" smtClean="0"/>
              <a:t>10/6/2011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83482-905E-4A9C-863A-46EE3F5E62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FEFB0-C6D7-498B-9A90-16D26B3B5867}" type="datetimeFigureOut">
              <a:rPr lang="en-US" smtClean="0"/>
              <a:t>10/6/2011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83482-905E-4A9C-863A-46EE3F5E62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FEFB0-C6D7-498B-9A90-16D26B3B5867}" type="datetimeFigureOut">
              <a:rPr lang="en-US" smtClean="0"/>
              <a:t>10/6/2011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83482-905E-4A9C-863A-46EE3F5E62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FEFB0-C6D7-498B-9A90-16D26B3B5867}" type="datetimeFigureOut">
              <a:rPr lang="en-US" smtClean="0"/>
              <a:t>10/6/2011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83482-905E-4A9C-863A-46EE3F5E62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FEFB0-C6D7-498B-9A90-16D26B3B5867}" type="datetimeFigureOut">
              <a:rPr lang="en-US" smtClean="0"/>
              <a:t>10/6/2011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83482-905E-4A9C-863A-46EE3F5E62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FEFB0-C6D7-498B-9A90-16D26B3B5867}" type="datetimeFigureOut">
              <a:rPr lang="en-US" smtClean="0"/>
              <a:t>10/6/2011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83482-905E-4A9C-863A-46EE3F5E62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FEFB0-C6D7-498B-9A90-16D26B3B5867}" type="datetimeFigureOut">
              <a:rPr lang="en-US" smtClean="0"/>
              <a:t>10/6/2011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83482-905E-4A9C-863A-46EE3F5E62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FEFB0-C6D7-498B-9A90-16D26B3B5867}" type="datetimeFigureOut">
              <a:rPr lang="en-US" smtClean="0"/>
              <a:t>10/6/2011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83482-905E-4A9C-863A-46EE3F5E62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EFEFB0-C6D7-498B-9A90-16D26B3B5867}" type="datetimeFigureOut">
              <a:rPr lang="en-US" smtClean="0"/>
              <a:t>10/6/2011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83482-905E-4A9C-863A-46EE3F5E624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err="1" smtClean="0"/>
              <a:t>Crayola</a:t>
            </a:r>
            <a:r>
              <a:rPr lang="en-US" dirty="0" smtClean="0"/>
              <a:t> Door Decoration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By Annie </a:t>
            </a:r>
            <a:r>
              <a:rPr lang="en-US" dirty="0" err="1" smtClean="0">
                <a:solidFill>
                  <a:schemeClr val="tx1"/>
                </a:solidFill>
              </a:rPr>
              <a:t>Gaudet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Submitted by Paula </a:t>
            </a:r>
            <a:r>
              <a:rPr lang="en-US" dirty="0" err="1" smtClean="0">
                <a:solidFill>
                  <a:schemeClr val="tx1"/>
                </a:solidFill>
              </a:rPr>
              <a:t>Randaza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Rivier</a:t>
            </a:r>
            <a:r>
              <a:rPr lang="en-US" dirty="0" smtClean="0">
                <a:solidFill>
                  <a:schemeClr val="tx1"/>
                </a:solidFill>
              </a:rPr>
              <a:t> College, Nashua, NH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owner\Documents\Res Life.net\Content 2011\New to be edited and filed\Oct 2011\Door Tag Crayola from Annie Gaude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50" y="0"/>
            <a:ext cx="51435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17</Words>
  <Application>Microsoft Office PowerPoint</Application>
  <PresentationFormat>On-screen Show 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Crayola Door Decoration</vt:lpstr>
      <vt:lpstr>Slide 2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Crayola Door Decoration</dc:title>
  <dc:creator>owner</dc:creator>
  <cp:lastModifiedBy>owner</cp:lastModifiedBy>
  <cp:revision>1</cp:revision>
  <dcterms:created xsi:type="dcterms:W3CDTF">2011-10-07T03:35:03Z</dcterms:created>
  <dcterms:modified xsi:type="dcterms:W3CDTF">2011-10-07T03:37:56Z</dcterms:modified>
</cp:coreProperties>
</file>