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09600" y="4572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6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295400" y="4800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Font typeface="Arial"/>
              <a:buChar char="•"/>
              <a:defRPr sz="2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080150" y="4676474"/>
            <a:ext cx="6831300" cy="2029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x-none">
                <a:solidFill>
                  <a:srgbClr val="000000"/>
                </a:solidFill>
              </a:rPr>
              <a:t>Have an hour to kill?  Want to be a smarter person?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x-none">
                <a:solidFill>
                  <a:srgbClr val="000000"/>
                </a:solidFill>
              </a:rPr>
              <a:t>Original by: Blake Rottschafer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x-none" b="1"/>
              <a:t>Updated by: Erin Ott and Devin Sloan</a:t>
            </a:r>
          </a:p>
        </p:txBody>
      </p:sp>
      <p:sp>
        <p:nvSpPr>
          <p:cNvPr id="26" name="Shape 26"/>
          <p:cNvSpPr/>
          <p:nvPr/>
        </p:nvSpPr>
        <p:spPr>
          <a:xfrm>
            <a:off x="1119348" y="637700"/>
            <a:ext cx="6752903" cy="27314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7" name="Shape 27"/>
          <p:cNvSpPr txBox="1"/>
          <p:nvPr/>
        </p:nvSpPr>
        <p:spPr>
          <a:xfrm>
            <a:off x="1083300" y="3570885"/>
            <a:ext cx="6977399" cy="880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x-none" sz="4800">
                <a:solidFill>
                  <a:srgbClr val="999999"/>
                </a:solidFill>
              </a:rPr>
              <a:t>Ideas worth spreading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TED</a:t>
            </a:r>
            <a:r>
              <a:rPr lang="x-none" sz="4000" b="1"/>
              <a:t>: </a:t>
            </a: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Spreading </a:t>
            </a:r>
            <a:r>
              <a:rPr lang="x-none" sz="4000" b="1"/>
              <a:t>I</a:t>
            </a: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deas.</a:t>
            </a:r>
            <a:r>
              <a:rPr lang="x-none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b="1">
                <a:solidFill>
                  <a:srgbClr val="FF0000"/>
                </a:solidFill>
              </a:rPr>
              <a:t>TED</a:t>
            </a:r>
            <a:r>
              <a:rPr lang="x-none"/>
              <a:t>'s core value is spreading the idea of change.Their goal is to affect the minds of people in order to change the world.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32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TED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/>
              <a:t>features speakers who are experts in their fields to discuss what they are passionate about. These "</a:t>
            </a:r>
            <a:r>
              <a:rPr lang="x-none" b="1">
                <a:solidFill>
                  <a:srgbClr val="FF0000"/>
                </a:solidFill>
              </a:rPr>
              <a:t>TED</a:t>
            </a:r>
            <a:r>
              <a:rPr lang="x-none"/>
              <a:t>talks" are recorded and placed on </a:t>
            </a:r>
            <a:r>
              <a:rPr lang="x-none" b="1">
                <a:solidFill>
                  <a:srgbClr val="FF0000"/>
                </a:solidFill>
              </a:rPr>
              <a:t>TED</a:t>
            </a:r>
            <a:r>
              <a:rPr lang="x-none"/>
              <a:t>.com for free, in order to inspire everyone.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37962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x-none" sz="6000" b="1">
                <a:solidFill>
                  <a:srgbClr val="FF0000"/>
                </a:solidFill>
              </a:rPr>
              <a:t>TED</a:t>
            </a:r>
            <a:r>
              <a:rPr lang="x-none" sz="6000" b="1">
                <a:solidFill>
                  <a:srgbClr val="000000"/>
                </a:solidFill>
              </a:rPr>
              <a:t>.com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48700" cy="3490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x-none" b="1">
                <a:solidFill>
                  <a:srgbClr val="FF0000"/>
                </a:solidFill>
              </a:rPr>
              <a:t>TED</a:t>
            </a:r>
            <a:r>
              <a:rPr lang="x-none"/>
              <a:t>.com is broken up into a number of themes, so that related ideas appear next to the video being viewed.</a:t>
            </a:r>
          </a:p>
          <a:p>
            <a:pPr marL="457200" lvl="0" indent="-317500" rtl="0">
              <a:buClr>
                <a:schemeClr val="dk1"/>
              </a:buClr>
              <a:buSzPct val="72916"/>
              <a:buFont typeface="Arial"/>
              <a:buChar char="•"/>
            </a:pPr>
            <a:r>
              <a:rPr lang="x-none"/>
              <a:t>These themes range from serious topics, such as medical innovations and green technology to light hearted topics such as comedy and music.</a:t>
            </a:r>
          </a:p>
        </p:txBody>
      </p:sp>
      <p:sp>
        <p:nvSpPr>
          <p:cNvPr id="40" name="Shape 40"/>
          <p:cNvSpPr/>
          <p:nvPr/>
        </p:nvSpPr>
        <p:spPr>
          <a:xfrm>
            <a:off x="1222832" y="5149214"/>
            <a:ext cx="1602096" cy="119968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1" name="Shape 41"/>
          <p:cNvSpPr/>
          <p:nvPr/>
        </p:nvSpPr>
        <p:spPr>
          <a:xfrm>
            <a:off x="2878866" y="5151290"/>
            <a:ext cx="1624024" cy="121601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x="4553257" y="5090400"/>
            <a:ext cx="1696312" cy="127303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43" name="Shape 43"/>
          <p:cNvSpPr/>
          <p:nvPr/>
        </p:nvSpPr>
        <p:spPr>
          <a:xfrm>
            <a:off x="6328457" y="5090400"/>
            <a:ext cx="1711809" cy="128221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x-none" sz="3600" b="1">
                <a:solidFill>
                  <a:srgbClr val="FF0000"/>
                </a:solidFill>
              </a:rPr>
              <a:t>TED</a:t>
            </a:r>
            <a:r>
              <a:rPr lang="x-none" sz="3600"/>
              <a:t> adds content weekly and is a constant source of new information.</a:t>
            </a:r>
          </a:p>
        </p:txBody>
      </p:sp>
      <p:sp>
        <p:nvSpPr>
          <p:cNvPr id="49" name="Shape 49"/>
          <p:cNvSpPr/>
          <p:nvPr/>
        </p:nvSpPr>
        <p:spPr>
          <a:xfrm>
            <a:off x="1485900" y="1915000"/>
            <a:ext cx="6172200" cy="4391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199" y="561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800" b="1"/>
              <a:t>Speakers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8200" cy="124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x-none"/>
              <a:t>Through the years </a:t>
            </a:r>
            <a:r>
              <a:rPr lang="x-none" b="1">
                <a:solidFill>
                  <a:srgbClr val="FF0000"/>
                </a:solidFill>
              </a:rPr>
              <a:t>TED</a:t>
            </a:r>
            <a:r>
              <a:rPr lang="x-none"/>
              <a:t> has featured many notable speakers, including: </a:t>
            </a:r>
          </a:p>
          <a:p>
            <a:endParaRPr/>
          </a:p>
          <a:p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1349100" y="2844600"/>
            <a:ext cx="6674400" cy="362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Jeff Bezos- Amazon CEO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Bono- Musician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Sergey Brin- Google founder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Bill Clinton- Former President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Bill Gates- Microsoft founder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Imogen Heap- Musician</a:t>
            </a:r>
          </a:p>
          <a:p>
            <a:pPr marL="0" lvl="0" indent="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>
                <a:solidFill>
                  <a:schemeClr val="dk1"/>
                </a:solidFill>
              </a:rPr>
              <a:t>Stephen Hawking- Astrophysicist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6000" b="1">
                <a:solidFill>
                  <a:srgbClr val="FF0000"/>
                </a:solidFill>
              </a:rPr>
              <a:t>SHARE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45625" y="1341675"/>
            <a:ext cx="8610599" cy="223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indent="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FF0000"/>
                </a:solidFill>
              </a:rPr>
              <a:t>TED</a:t>
            </a:r>
            <a:r>
              <a:rPr lang="x-none" sz="3000" b="1"/>
              <a:t>talks are free and designed to be shared.  If you see something interesting that really resonates with you, share it on Facebook or Twitter!</a:t>
            </a:r>
          </a:p>
        </p:txBody>
      </p:sp>
      <p:sp>
        <p:nvSpPr>
          <p:cNvPr id="63" name="Shape 63"/>
          <p:cNvSpPr/>
          <p:nvPr/>
        </p:nvSpPr>
        <p:spPr>
          <a:xfrm>
            <a:off x="2244674" y="3228308"/>
            <a:ext cx="4812501" cy="34358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4" name="Shape 64"/>
          <p:cNvSpPr/>
          <p:nvPr/>
        </p:nvSpPr>
        <p:spPr>
          <a:xfrm rot="2521065">
            <a:off x="5456517" y="5663348"/>
            <a:ext cx="1129435" cy="5580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 rot="7933350">
            <a:off x="2629083" y="5663401"/>
            <a:ext cx="1129444" cy="5579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299600" y="1045750"/>
            <a:ext cx="6544800" cy="232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TED</a:t>
            </a:r>
            <a:r>
              <a:rPr lang="x-none" sz="4000"/>
              <a:t> has thousands of ideas for you to use in a research project, or to...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38250" y="3808975"/>
            <a:ext cx="9067500" cy="12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x-none" sz="5500" b="1">
                <a:solidFill>
                  <a:srgbClr val="FF0000"/>
                </a:solidFill>
              </a:rPr>
              <a:t>GO CHANGE THE WORLD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On-screen Show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Slide 1</vt:lpstr>
      <vt:lpstr>TED: Spreading Ideas. </vt:lpstr>
      <vt:lpstr>TED.com</vt:lpstr>
      <vt:lpstr>Slide 4</vt:lpstr>
      <vt:lpstr>Speakers</vt:lpstr>
      <vt:lpstr>SHARE</vt:lpstr>
      <vt:lpstr>TED has thousands of ideas for you to use in a research project, or to...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modified xsi:type="dcterms:W3CDTF">2012-09-26T18:33:37Z</dcterms:modified>
</cp:coreProperties>
</file>