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D55CC3-FD72-4630-9FBB-D6C533BF55E2}" type="datetimeFigureOut">
              <a:rPr lang="en-US" smtClean="0"/>
              <a:pPr/>
              <a:t>2/24/2012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48BEC-0A5D-4314-9458-A84C3789DAE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55CC3-FD72-4630-9FBB-D6C533BF55E2}" type="datetimeFigureOut">
              <a:rPr lang="en-US" smtClean="0"/>
              <a:pPr/>
              <a:t>2/24/2012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48BEC-0A5D-4314-9458-A84C3789DAE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55CC3-FD72-4630-9FBB-D6C533BF55E2}" type="datetimeFigureOut">
              <a:rPr lang="en-US" smtClean="0"/>
              <a:pPr/>
              <a:t>2/24/2012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48BEC-0A5D-4314-9458-A84C3789DAE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55CC3-FD72-4630-9FBB-D6C533BF55E2}" type="datetimeFigureOut">
              <a:rPr lang="en-US" smtClean="0"/>
              <a:pPr/>
              <a:t>2/24/2012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48BEC-0A5D-4314-9458-A84C3789DAE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D55CC3-FD72-4630-9FBB-D6C533BF55E2}" type="datetimeFigureOut">
              <a:rPr lang="en-US" smtClean="0"/>
              <a:pPr/>
              <a:t>2/24/2012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48BEC-0A5D-4314-9458-A84C3789DAE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D55CC3-FD72-4630-9FBB-D6C533BF55E2}" type="datetimeFigureOut">
              <a:rPr lang="en-US" smtClean="0"/>
              <a:pPr/>
              <a:t>2/24/2012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848BEC-0A5D-4314-9458-A84C3789DAE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D55CC3-FD72-4630-9FBB-D6C533BF55E2}" type="datetimeFigureOut">
              <a:rPr lang="en-US" smtClean="0"/>
              <a:pPr/>
              <a:t>2/24/2012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848BEC-0A5D-4314-9458-A84C3789DAE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D55CC3-FD72-4630-9FBB-D6C533BF55E2}" type="datetimeFigureOut">
              <a:rPr lang="en-US" smtClean="0"/>
              <a:pPr/>
              <a:t>2/24/2012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848BEC-0A5D-4314-9458-A84C3789DAE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55CC3-FD72-4630-9FBB-D6C533BF55E2}" type="datetimeFigureOut">
              <a:rPr lang="en-US" smtClean="0"/>
              <a:pPr/>
              <a:t>2/24/2012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848BEC-0A5D-4314-9458-A84C3789DAE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55CC3-FD72-4630-9FBB-D6C533BF55E2}" type="datetimeFigureOut">
              <a:rPr lang="en-US" smtClean="0"/>
              <a:pPr/>
              <a:t>2/24/2012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848BEC-0A5D-4314-9458-A84C3789DAE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55CC3-FD72-4630-9FBB-D6C533BF55E2}" type="datetimeFigureOut">
              <a:rPr lang="en-US" smtClean="0"/>
              <a:pPr/>
              <a:t>2/24/2012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848BEC-0A5D-4314-9458-A84C3789DAE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D55CC3-FD72-4630-9FBB-D6C533BF55E2}" type="datetimeFigureOut">
              <a:rPr lang="en-US" smtClean="0"/>
              <a:pPr/>
              <a:t>2/24/2012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48BEC-0A5D-4314-9458-A84C3789DAE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ikipedia.com/" TargetMode="External"/><Relationship Id="rId2" Type="http://schemas.openxmlformats.org/officeDocument/2006/relationships/hyperlink" Target="http://www.biography.com/blackhistory/" TargetMode="External"/><Relationship Id="rId1" Type="http://schemas.openxmlformats.org/officeDocument/2006/relationships/slideLayout" Target="../slideLayouts/slideLayout2.xml"/><Relationship Id="rId4" Type="http://schemas.openxmlformats.org/officeDocument/2006/relationships/hyperlink" Target="http://www.infoplease.com/black-history-mont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1"/>
            <a:ext cx="7772400" cy="2838450"/>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US" b="1" dirty="0" smtClean="0"/>
              <a:t>Black History Month Jeopardy!</a:t>
            </a:r>
            <a:r>
              <a:rPr lang="en-US" dirty="0" smtClean="0"/>
              <a:t/>
            </a:r>
            <a:br>
              <a:rPr lang="en-US" dirty="0" smtClean="0"/>
            </a:br>
            <a:r>
              <a:rPr lang="en-US" dirty="0" smtClean="0"/>
              <a:t>Bulletin Board &amp; </a:t>
            </a:r>
            <a:br>
              <a:rPr lang="en-US" dirty="0" smtClean="0"/>
            </a:br>
            <a:r>
              <a:rPr lang="en-US" dirty="0" smtClean="0"/>
              <a:t>Programming Idea</a:t>
            </a:r>
            <a:endParaRPr lang="en-US" dirty="0"/>
          </a:p>
        </p:txBody>
      </p:sp>
      <p:sp>
        <p:nvSpPr>
          <p:cNvPr id="5" name="Subtitle 4"/>
          <p:cNvSpPr>
            <a:spLocks noGrp="1"/>
          </p:cNvSpPr>
          <p:nvPr>
            <p:ph type="subTitle" idx="1"/>
          </p:nvPr>
        </p:nvSpPr>
        <p:spPr/>
        <p:txBody>
          <a:bodyPr/>
          <a:lstStyle/>
          <a:p>
            <a:r>
              <a:rPr lang="en-US" dirty="0" smtClean="0">
                <a:solidFill>
                  <a:schemeClr val="tx1"/>
                </a:solidFill>
              </a:rPr>
              <a:t>Submitted by </a:t>
            </a:r>
            <a:r>
              <a:rPr lang="en-US" dirty="0" smtClean="0">
                <a:solidFill>
                  <a:schemeClr val="tx1"/>
                </a:solidFill>
              </a:rPr>
              <a:t>Tamarah</a:t>
            </a:r>
            <a:r>
              <a:rPr lang="en-US" dirty="0" smtClean="0">
                <a:solidFill>
                  <a:schemeClr val="tx1"/>
                </a:solidFill>
              </a:rPr>
              <a:t> </a:t>
            </a:r>
            <a:r>
              <a:rPr lang="en-US" dirty="0" smtClean="0">
                <a:solidFill>
                  <a:schemeClr val="tx1"/>
                </a:solidFill>
              </a:rPr>
              <a:t>Roumayah</a:t>
            </a:r>
            <a:r>
              <a:rPr lang="en-US" dirty="0" smtClean="0">
                <a:solidFill>
                  <a:schemeClr val="tx1"/>
                </a:solidFill>
              </a:rPr>
              <a:t> Resident Advisor</a:t>
            </a:r>
          </a:p>
          <a:p>
            <a:r>
              <a:rPr lang="en-US" dirty="0" smtClean="0">
                <a:solidFill>
                  <a:schemeClr val="tx1"/>
                </a:solidFill>
              </a:rPr>
              <a:t>Wayne State University, Detroit, MI</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0" descr="Black History Month Jeopardy BB.jpg"/>
          <p:cNvPicPr>
            <a:picLocks noChangeAspect="1" noChangeArrowheads="1"/>
          </p:cNvPicPr>
          <p:nvPr/>
        </p:nvPicPr>
        <p:blipFill>
          <a:blip r:embed="rId2" cstate="print"/>
          <a:srcRect/>
          <a:stretch>
            <a:fillRect/>
          </a:stretch>
        </p:blipFill>
        <p:spPr bwMode="auto">
          <a:xfrm>
            <a:off x="0" y="0"/>
            <a:ext cx="9144000" cy="51530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6700" b="1" dirty="0" smtClean="0"/>
              <a:t/>
            </a:r>
            <a:br>
              <a:rPr lang="en-US" sz="6700" b="1" dirty="0" smtClean="0"/>
            </a:br>
            <a:r>
              <a:rPr lang="en-US" sz="6700" b="1" dirty="0" smtClean="0"/>
              <a:t>Politicians</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lvl="0">
              <a:buNone/>
            </a:pPr>
            <a:r>
              <a:rPr lang="en-US" dirty="0"/>
              <a:t> </a:t>
            </a:r>
            <a:endParaRPr lang="en-US" sz="2400" dirty="0"/>
          </a:p>
          <a:p>
            <a:pPr lvl="1"/>
            <a:r>
              <a:rPr lang="en-US" dirty="0"/>
              <a:t>Condoleezza Rice</a:t>
            </a:r>
            <a:endParaRPr lang="en-US" sz="2000" dirty="0"/>
          </a:p>
          <a:p>
            <a:pPr lvl="2"/>
            <a:r>
              <a:rPr lang="en-US" dirty="0"/>
              <a:t>She was the first African American woman to serve as United States Secretary of State, and the first African American and the first woman to serve as the President’s National Security Advisor.</a:t>
            </a:r>
            <a:endParaRPr lang="en-US" sz="1800" dirty="0"/>
          </a:p>
          <a:p>
            <a:pPr lvl="1"/>
            <a:r>
              <a:rPr lang="en-US" dirty="0"/>
              <a:t>Carol Braun</a:t>
            </a:r>
            <a:endParaRPr lang="en-US" sz="2000" dirty="0"/>
          </a:p>
          <a:p>
            <a:pPr lvl="2"/>
            <a:r>
              <a:rPr lang="en-US" dirty="0"/>
              <a:t>In 1993, this Illinois native became (and still is, to date) the first African American woman elected to the United States Senate. </a:t>
            </a:r>
            <a:endParaRPr lang="en-US" sz="1800" dirty="0"/>
          </a:p>
          <a:p>
            <a:pPr lvl="1"/>
            <a:r>
              <a:rPr lang="en-US" dirty="0"/>
              <a:t>Benjamin Oliver Davis</a:t>
            </a:r>
            <a:endParaRPr lang="en-US" sz="2000" dirty="0"/>
          </a:p>
          <a:p>
            <a:pPr lvl="2"/>
            <a:r>
              <a:rPr lang="en-US" dirty="0"/>
              <a:t>In 1998, he became the first African American general in the United States Army.</a:t>
            </a:r>
            <a:endParaRPr lang="en-US" sz="1800" dirty="0"/>
          </a:p>
          <a:p>
            <a:pPr lvl="1"/>
            <a:r>
              <a:rPr lang="en-US" dirty="0"/>
              <a:t>Thurgood</a:t>
            </a:r>
            <a:r>
              <a:rPr lang="en-US" dirty="0"/>
              <a:t> Marshall</a:t>
            </a:r>
            <a:endParaRPr lang="en-US" sz="2000" dirty="0"/>
          </a:p>
          <a:p>
            <a:pPr lvl="2"/>
            <a:r>
              <a:rPr lang="en-US" dirty="0"/>
              <a:t>In 1967, he became the first African American U.S. Supreme Court Justice. </a:t>
            </a:r>
            <a:endParaRPr lang="en-US" sz="1800" dirty="0"/>
          </a:p>
          <a:p>
            <a:pPr lvl="1"/>
            <a:r>
              <a:rPr lang="en-US" dirty="0"/>
              <a:t>Susan Rice</a:t>
            </a:r>
            <a:endParaRPr lang="en-US" sz="2000" dirty="0"/>
          </a:p>
          <a:p>
            <a:pPr lvl="2"/>
            <a:r>
              <a:rPr lang="en-US" dirty="0"/>
              <a:t>This foreign policy advisor became the first African American woman to serve as an ambassador to the United Nations. </a:t>
            </a:r>
            <a:endParaRPr lang="en-US" sz="1800"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000" b="1" dirty="0" smtClean="0"/>
              <a:t>Made in Detroit</a:t>
            </a:r>
            <a:endParaRPr lang="en-US" sz="6000" b="1" dirty="0"/>
          </a:p>
        </p:txBody>
      </p:sp>
      <p:sp>
        <p:nvSpPr>
          <p:cNvPr id="5" name="Content Placeholder 4"/>
          <p:cNvSpPr>
            <a:spLocks noGrp="1"/>
          </p:cNvSpPr>
          <p:nvPr>
            <p:ph idx="1"/>
          </p:nvPr>
        </p:nvSpPr>
        <p:spPr/>
        <p:txBody>
          <a:bodyPr>
            <a:normAutofit fontScale="70000" lnSpcReduction="20000"/>
          </a:bodyPr>
          <a:lstStyle/>
          <a:p>
            <a:pPr lvl="1"/>
            <a:r>
              <a:rPr lang="en-US" dirty="0"/>
              <a:t>Motown Records</a:t>
            </a:r>
            <a:endParaRPr lang="en-US" sz="2000" dirty="0"/>
          </a:p>
          <a:p>
            <a:pPr lvl="2"/>
            <a:r>
              <a:rPr lang="en-US" dirty="0"/>
              <a:t>Founded by Barry Gordy in 1959, this company became one of the most successful black-owned companies in the nation, and cultivated the careers of music greats such as Diana Ross and Michael Jackson. </a:t>
            </a:r>
            <a:endParaRPr lang="en-US" sz="1800" dirty="0"/>
          </a:p>
          <a:p>
            <a:pPr lvl="1"/>
            <a:r>
              <a:rPr lang="en-US" dirty="0"/>
              <a:t>1967 riots</a:t>
            </a:r>
            <a:endParaRPr lang="en-US" sz="2000" dirty="0"/>
          </a:p>
          <a:p>
            <a:pPr lvl="2"/>
            <a:r>
              <a:rPr lang="en-US" dirty="0"/>
              <a:t>This event lasted five days and left 43 dead and 467 injured; it is reputed to have deepened the divide between whites and blacks in Detroit, instigate a frantic spike in “white flight” out of the city, and created extremist groups within each racial group.  </a:t>
            </a:r>
            <a:endParaRPr lang="en-US" sz="1800" dirty="0"/>
          </a:p>
          <a:p>
            <a:pPr lvl="1"/>
            <a:r>
              <a:rPr lang="en-US" dirty="0"/>
              <a:t>Coleman  Young</a:t>
            </a:r>
            <a:endParaRPr lang="en-US" sz="2000" dirty="0"/>
          </a:p>
          <a:p>
            <a:pPr lvl="2"/>
            <a:r>
              <a:rPr lang="en-US" dirty="0"/>
              <a:t>In 1974, he was elected as the first black mayor of Detroit. </a:t>
            </a:r>
            <a:endParaRPr lang="en-US" sz="1800" dirty="0"/>
          </a:p>
          <a:p>
            <a:pPr lvl="1"/>
            <a:r>
              <a:rPr lang="en-US" dirty="0"/>
              <a:t>Rosa Parks</a:t>
            </a:r>
            <a:endParaRPr lang="en-US" sz="2000" dirty="0"/>
          </a:p>
          <a:p>
            <a:pPr lvl="2"/>
            <a:r>
              <a:rPr lang="en-US" dirty="0"/>
              <a:t>This Detroit native refused to give up her bus seat to a white passenger in Alabama, which spurred a nation-wide effort to end segregation of public facilities. </a:t>
            </a:r>
            <a:endParaRPr lang="en-US" sz="1800" dirty="0"/>
          </a:p>
          <a:p>
            <a:pPr lvl="1"/>
            <a:r>
              <a:rPr lang="en-US" dirty="0"/>
              <a:t>Martin Luther King, Jr. </a:t>
            </a:r>
            <a:endParaRPr lang="en-US" sz="2000" dirty="0"/>
          </a:p>
          <a:p>
            <a:pPr lvl="2"/>
            <a:r>
              <a:rPr lang="en-US" dirty="0"/>
              <a:t>He delivered his “I Have a Dream” speech first in Detroit, before taking it to Washington. </a:t>
            </a:r>
            <a:endParaRPr lang="en-US" sz="1800"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Inventors &amp; Scientists</a:t>
            </a:r>
            <a:endParaRPr lang="en-US" sz="6000" b="1" dirty="0"/>
          </a:p>
        </p:txBody>
      </p:sp>
      <p:sp>
        <p:nvSpPr>
          <p:cNvPr id="3" name="Content Placeholder 2"/>
          <p:cNvSpPr>
            <a:spLocks noGrp="1"/>
          </p:cNvSpPr>
          <p:nvPr>
            <p:ph idx="1"/>
          </p:nvPr>
        </p:nvSpPr>
        <p:spPr/>
        <p:txBody>
          <a:bodyPr>
            <a:normAutofit fontScale="70000" lnSpcReduction="20000"/>
          </a:bodyPr>
          <a:lstStyle/>
          <a:p>
            <a:pPr lvl="0"/>
            <a:r>
              <a:rPr lang="en-US" dirty="0"/>
              <a:t> </a:t>
            </a:r>
            <a:endParaRPr lang="en-US" sz="2400" dirty="0"/>
          </a:p>
          <a:p>
            <a:pPr lvl="1"/>
            <a:r>
              <a:rPr lang="en-US" dirty="0"/>
              <a:t>Guion</a:t>
            </a:r>
            <a:r>
              <a:rPr lang="en-US" dirty="0"/>
              <a:t> </a:t>
            </a:r>
            <a:r>
              <a:rPr lang="en-US" dirty="0"/>
              <a:t>Bluford</a:t>
            </a:r>
            <a:endParaRPr lang="en-US" sz="2000" dirty="0"/>
          </a:p>
          <a:p>
            <a:pPr lvl="2"/>
            <a:r>
              <a:rPr lang="en-US" dirty="0"/>
              <a:t>After completing the STS-8 mission aboard the Challenger, this engineer and astronaut became the first black man in space. </a:t>
            </a:r>
            <a:endParaRPr lang="en-US" sz="1800" dirty="0"/>
          </a:p>
          <a:p>
            <a:pPr lvl="1"/>
            <a:r>
              <a:rPr lang="en-US" dirty="0"/>
              <a:t>Otis Boykin</a:t>
            </a:r>
            <a:endParaRPr lang="en-US" sz="2000" dirty="0"/>
          </a:p>
          <a:p>
            <a:pPr lvl="2"/>
            <a:r>
              <a:rPr lang="en-US" dirty="0"/>
              <a:t>He invented electronic control devices for guided missiles, IBM computers, and the control unit for pacemakers.  </a:t>
            </a:r>
            <a:endParaRPr lang="en-US" sz="1800" dirty="0"/>
          </a:p>
          <a:p>
            <a:pPr lvl="1"/>
            <a:r>
              <a:rPr lang="en-US" dirty="0"/>
              <a:t>Joycelyn</a:t>
            </a:r>
            <a:r>
              <a:rPr lang="en-US" dirty="0"/>
              <a:t> Elders</a:t>
            </a:r>
            <a:endParaRPr lang="en-US" sz="2000" dirty="0"/>
          </a:p>
          <a:p>
            <a:pPr lvl="2"/>
            <a:r>
              <a:rPr lang="en-US" dirty="0"/>
              <a:t>In 1993, she became both the first African-American and the first woman to serve as Surgeon General, and is famous for her controversial views on masturbation, stating “[Masturbation] is a part of human sexuality, and perhaps it should be taught”. </a:t>
            </a:r>
            <a:endParaRPr lang="en-US" sz="1800" dirty="0"/>
          </a:p>
          <a:p>
            <a:pPr lvl="1"/>
            <a:r>
              <a:rPr lang="en-US" dirty="0"/>
              <a:t>Lonnie Johnson</a:t>
            </a:r>
            <a:endParaRPr lang="en-US" sz="2000" dirty="0"/>
          </a:p>
          <a:p>
            <a:pPr lvl="2"/>
            <a:r>
              <a:rPr lang="en-US" dirty="0"/>
              <a:t>He invented the “</a:t>
            </a:r>
            <a:r>
              <a:rPr lang="en-US" dirty="0"/>
              <a:t>SuperSoaker</a:t>
            </a:r>
            <a:r>
              <a:rPr lang="en-US" dirty="0"/>
              <a:t>” in 1989.</a:t>
            </a:r>
            <a:endParaRPr lang="en-US" sz="1800" dirty="0"/>
          </a:p>
          <a:p>
            <a:pPr lvl="1"/>
            <a:r>
              <a:rPr lang="en-US" dirty="0"/>
              <a:t>Daniel Williams</a:t>
            </a:r>
            <a:endParaRPr lang="en-US" sz="2000" dirty="0"/>
          </a:p>
          <a:p>
            <a:pPr lvl="2"/>
            <a:r>
              <a:rPr lang="en-US" dirty="0"/>
              <a:t>He is credited with performing the first open heart surgery on July 9, 1853.</a:t>
            </a:r>
            <a:endParaRPr lang="en-US" sz="1800"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lvl="0"/>
            <a:r>
              <a:rPr lang="en-US" sz="6700" b="1" dirty="0" smtClean="0"/>
              <a:t/>
            </a:r>
            <a:br>
              <a:rPr lang="en-US" sz="6700" b="1" dirty="0" smtClean="0"/>
            </a:br>
            <a:r>
              <a:rPr lang="en-US" sz="6700" b="1" dirty="0" smtClean="0"/>
              <a:t>The </a:t>
            </a:r>
            <a:r>
              <a:rPr lang="en-US" sz="6700" b="1" dirty="0"/>
              <a:t>Harlem Renaissance</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a:t> </a:t>
            </a:r>
            <a:endParaRPr lang="en-US" sz="2400" dirty="0"/>
          </a:p>
          <a:p>
            <a:pPr lvl="1"/>
            <a:r>
              <a:rPr lang="en-US" dirty="0"/>
              <a:t>W.E.B. Du Bois </a:t>
            </a:r>
            <a:endParaRPr lang="en-US" sz="2000" dirty="0"/>
          </a:p>
          <a:p>
            <a:pPr lvl="2"/>
            <a:r>
              <a:rPr lang="en-US" dirty="0"/>
              <a:t>This writer and sociologist was co-founder of the NAACP, and was one of the most famous social activists during the Harlem Renaissance.</a:t>
            </a:r>
            <a:endParaRPr lang="en-US" sz="1800" dirty="0"/>
          </a:p>
          <a:p>
            <a:pPr lvl="1"/>
            <a:r>
              <a:rPr lang="en-US" dirty="0"/>
              <a:t>Harlem, New York City, NY</a:t>
            </a:r>
            <a:endParaRPr lang="en-US" sz="2000" dirty="0"/>
          </a:p>
          <a:p>
            <a:pPr lvl="2"/>
            <a:r>
              <a:rPr lang="en-US" dirty="0"/>
              <a:t>This was the birthplace of the Harlem Renaissance, which was called a literary and intellectual flowering that fostered a new black cultural identity in the 1920s and 1930s. </a:t>
            </a:r>
            <a:endParaRPr lang="en-US" sz="1800" dirty="0"/>
          </a:p>
          <a:p>
            <a:pPr lvl="1"/>
            <a:r>
              <a:rPr lang="en-US" dirty="0"/>
              <a:t>Langston Hughes</a:t>
            </a:r>
            <a:endParaRPr lang="en-US" sz="2000" dirty="0"/>
          </a:p>
          <a:p>
            <a:pPr lvl="2"/>
            <a:r>
              <a:rPr lang="en-US" dirty="0"/>
              <a:t>Credited as one of the founding fathers of the Harlem Renaissance, this playwright/poet/novelist became famous for his first published poem, “The Negro Speaks of Rivers”.</a:t>
            </a:r>
            <a:endParaRPr lang="en-US" sz="1800" dirty="0"/>
          </a:p>
          <a:p>
            <a:pPr lvl="1"/>
            <a:r>
              <a:rPr lang="en-US" i="1" dirty="0"/>
              <a:t>Opportunity</a:t>
            </a:r>
            <a:r>
              <a:rPr lang="en-US" dirty="0"/>
              <a:t> Magazine</a:t>
            </a:r>
            <a:endParaRPr lang="en-US" sz="2000" dirty="0"/>
          </a:p>
          <a:p>
            <a:pPr lvl="2"/>
            <a:r>
              <a:rPr lang="en-US" dirty="0"/>
              <a:t>This official publication of the National Urban League employed Harlem Renaissance writers and editors, published poems and short stories by African Americans, and promoted African American literature. </a:t>
            </a:r>
            <a:endParaRPr lang="en-US" sz="1800" dirty="0"/>
          </a:p>
          <a:p>
            <a:pPr lvl="1"/>
            <a:r>
              <a:rPr lang="en-US" dirty="0"/>
              <a:t>The Apollo Theatre</a:t>
            </a:r>
            <a:endParaRPr lang="en-US" sz="2000" dirty="0"/>
          </a:p>
          <a:p>
            <a:pPr lvl="2"/>
            <a:r>
              <a:rPr lang="en-US" dirty="0"/>
              <a:t>This theatre rose to prominence during the Harlem Renaissance, during which time it was reputed to only hire black entertainers; of these were James Brown, Ella Fitzgerald, and Billie Holiday.</a:t>
            </a:r>
            <a:endParaRPr lang="en-US" sz="1800"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Athletes</a:t>
            </a:r>
            <a:endParaRPr lang="en-US" sz="6000" b="1" dirty="0"/>
          </a:p>
        </p:txBody>
      </p:sp>
      <p:sp>
        <p:nvSpPr>
          <p:cNvPr id="3" name="Content Placeholder 2"/>
          <p:cNvSpPr>
            <a:spLocks noGrp="1"/>
          </p:cNvSpPr>
          <p:nvPr>
            <p:ph idx="1"/>
          </p:nvPr>
        </p:nvSpPr>
        <p:spPr/>
        <p:txBody>
          <a:bodyPr>
            <a:normAutofit fontScale="70000" lnSpcReduction="20000"/>
          </a:bodyPr>
          <a:lstStyle/>
          <a:p>
            <a:pPr lvl="0"/>
            <a:r>
              <a:rPr lang="en-US" dirty="0"/>
              <a:t> </a:t>
            </a:r>
            <a:endParaRPr lang="en-US" sz="2400" dirty="0"/>
          </a:p>
          <a:p>
            <a:pPr lvl="1"/>
            <a:r>
              <a:rPr lang="en-US" dirty="0"/>
              <a:t>Florence “Flo-Jo” Griffith-Joyner</a:t>
            </a:r>
            <a:endParaRPr lang="en-US" sz="2000" dirty="0"/>
          </a:p>
          <a:p>
            <a:pPr lvl="2"/>
            <a:r>
              <a:rPr lang="en-US" dirty="0"/>
              <a:t>This Olympic track star won three gold medals and two silver medals, and still holds world records in 100-meter and 200-meter races, which were set in 1988. </a:t>
            </a:r>
            <a:endParaRPr lang="en-US" sz="1800" dirty="0"/>
          </a:p>
          <a:p>
            <a:pPr lvl="1"/>
            <a:r>
              <a:rPr lang="en-US" dirty="0"/>
              <a:t>Muhammad Ali</a:t>
            </a:r>
            <a:endParaRPr lang="en-US" sz="2000" dirty="0"/>
          </a:p>
          <a:p>
            <a:pPr lvl="2"/>
            <a:r>
              <a:rPr lang="en-US" dirty="0"/>
              <a:t>Also a social activist and philanthropist, he was the first boxer to win the world heavyweight championship three times. </a:t>
            </a:r>
            <a:endParaRPr lang="en-US" sz="1800" dirty="0"/>
          </a:p>
          <a:p>
            <a:pPr lvl="1"/>
            <a:r>
              <a:rPr lang="en-US" dirty="0"/>
              <a:t>Jackie Robinson</a:t>
            </a:r>
            <a:endParaRPr lang="en-US" sz="2000" dirty="0"/>
          </a:p>
          <a:p>
            <a:pPr lvl="2"/>
            <a:r>
              <a:rPr lang="en-US" dirty="0"/>
              <a:t>He broke the color barrier in baseball and became the first African American to play in the major leagues. </a:t>
            </a:r>
            <a:endParaRPr lang="en-US" sz="1800" dirty="0"/>
          </a:p>
          <a:p>
            <a:pPr lvl="1"/>
            <a:r>
              <a:rPr lang="en-US" dirty="0"/>
              <a:t>Lynette Woodard</a:t>
            </a:r>
            <a:endParaRPr lang="en-US" sz="2000" dirty="0"/>
          </a:p>
          <a:p>
            <a:pPr lvl="2"/>
            <a:r>
              <a:rPr lang="en-US" dirty="0"/>
              <a:t>Following her careers in college and professional basketball, she became the first female member of the Harlem Globetrotters in 1985.</a:t>
            </a:r>
            <a:endParaRPr lang="en-US" sz="1800" dirty="0"/>
          </a:p>
          <a:p>
            <a:pPr lvl="1"/>
            <a:r>
              <a:rPr lang="en-US" dirty="0"/>
              <a:t>Charlie </a:t>
            </a:r>
            <a:r>
              <a:rPr lang="en-US" dirty="0"/>
              <a:t>Sifford</a:t>
            </a:r>
            <a:endParaRPr lang="en-US" sz="2000" dirty="0"/>
          </a:p>
          <a:p>
            <a:pPr lvl="2"/>
            <a:r>
              <a:rPr lang="en-US" dirty="0"/>
              <a:t>In 1961, he broke the color barrier in golf when he became the first African American to play in the PGA tour. </a:t>
            </a:r>
            <a:endParaRPr lang="en-US" sz="1800"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pPr lvl="2">
              <a:buNone/>
            </a:pPr>
            <a:r>
              <a:rPr lang="en-US" dirty="0"/>
              <a:t> </a:t>
            </a:r>
            <a:endParaRPr lang="en-US" sz="1800" dirty="0"/>
          </a:p>
          <a:p>
            <a:pPr lvl="0">
              <a:buNone/>
            </a:pPr>
            <a:r>
              <a:rPr lang="en-US" u="sng" dirty="0" smtClean="0">
                <a:hlinkClick r:id="rId2"/>
              </a:rPr>
              <a:t>http</a:t>
            </a:r>
            <a:r>
              <a:rPr lang="en-US" u="sng" dirty="0">
                <a:hlinkClick r:id="rId2"/>
              </a:rPr>
              <a:t>://www.biography.com/blackhistory</a:t>
            </a:r>
            <a:r>
              <a:rPr lang="en-US" u="sng" dirty="0" smtClean="0">
                <a:hlinkClick r:id="rId2"/>
              </a:rPr>
              <a:t>/</a:t>
            </a:r>
            <a:endParaRPr lang="en-US" u="sng" dirty="0" smtClean="0"/>
          </a:p>
          <a:p>
            <a:pPr lvl="0">
              <a:buNone/>
            </a:pPr>
            <a:endParaRPr lang="en-US" dirty="0"/>
          </a:p>
          <a:p>
            <a:pPr>
              <a:buNone/>
            </a:pPr>
            <a:r>
              <a:rPr lang="en-US" u="sng" dirty="0" smtClean="0">
                <a:hlinkClick r:id="rId3"/>
              </a:rPr>
              <a:t>http</a:t>
            </a:r>
            <a:r>
              <a:rPr lang="en-US" u="sng" dirty="0">
                <a:hlinkClick r:id="rId3"/>
              </a:rPr>
              <a:t>://</a:t>
            </a:r>
            <a:r>
              <a:rPr lang="en-US" u="sng" dirty="0" smtClean="0">
                <a:hlinkClick r:id="rId3"/>
              </a:rPr>
              <a:t>wikipedia.com</a:t>
            </a:r>
            <a:endParaRPr lang="en-US" u="sng" dirty="0" smtClean="0"/>
          </a:p>
          <a:p>
            <a:pPr>
              <a:buNone/>
            </a:pPr>
            <a:endParaRPr lang="en-US" dirty="0"/>
          </a:p>
          <a:p>
            <a:pPr>
              <a:buNone/>
            </a:pPr>
            <a:r>
              <a:rPr lang="en-US" u="sng" dirty="0">
                <a:hlinkClick r:id="rId4"/>
              </a:rPr>
              <a:t>http://www.infoplease.com/black-history-month/</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190</Words>
  <Application>Microsoft Office PowerPoint</Application>
  <PresentationFormat>On-screen Show (4:3)</PresentationFormat>
  <Paragraphs>69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Black History Month Jeopardy! Bulletin Board &amp;  Programming Idea</vt:lpstr>
      <vt:lpstr>Slide 2</vt:lpstr>
      <vt:lpstr> Politicians </vt:lpstr>
      <vt:lpstr>Made in Detroit</vt:lpstr>
      <vt:lpstr>Inventors &amp; Scientists</vt:lpstr>
      <vt:lpstr> The Harlem Renaissance </vt:lpstr>
      <vt:lpstr>Athletes</vt:lpstr>
      <vt:lpstr>Sources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History Month Jeopardy! Bulletin Board &amp;  Programming Idea</dc:title>
  <dc:creator>owner</dc:creator>
  <cp:lastModifiedBy>owner</cp:lastModifiedBy>
  <cp:revision>10</cp:revision>
  <dcterms:created xsi:type="dcterms:W3CDTF">2012-02-24T22:06:36Z</dcterms:created>
  <dcterms:modified xsi:type="dcterms:W3CDTF">2012-02-24T22:21:43Z</dcterms:modified>
</cp:coreProperties>
</file>