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5" autoAdjust="0"/>
  </p:normalViewPr>
  <p:slideViewPr>
    <p:cSldViewPr>
      <p:cViewPr varScale="1">
        <p:scale>
          <a:sx n="87" d="100"/>
          <a:sy n="87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22101B4-4FE6-4C55-9101-4CCE9FB7C267}" type="datetimeFigureOut">
              <a:rPr lang="en-US"/>
              <a:pPr>
                <a:defRPr/>
              </a:pPr>
              <a:t>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B8274B-206F-466E-BEE1-07E0E8060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BB5B53-183D-438B-9774-C4CCA4B6193E}" type="slidenum">
              <a:rPr lang="es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75998-0418-4399-AD15-961D0B59D96A}" type="datetimeFigureOut">
              <a:rPr lang="en-US"/>
              <a:pPr>
                <a:defRPr/>
              </a:pPr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A147-3045-43A4-A641-BE7D5A283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BAE11-0D11-40AA-BE11-42358A384062}" type="datetimeFigureOut">
              <a:rPr lang="en-US"/>
              <a:pPr>
                <a:defRPr/>
              </a:pPr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7EFF-5983-4F5A-B2A8-465D9DFF7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A189-16AC-49FD-9CFA-E8C4FE5761D4}" type="datetimeFigureOut">
              <a:rPr lang="en-US"/>
              <a:pPr>
                <a:defRPr/>
              </a:pPr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97FEE-364E-418E-94C7-4BFEA8958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B7DB8-D2B2-44B5-92E6-56A2AD4BB2E8}" type="datetimeFigureOut">
              <a:rPr lang="en-US"/>
              <a:pPr>
                <a:defRPr/>
              </a:pPr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A42E0-38F7-46C9-BB09-C52DB9196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BFF6D-F19D-4FFA-BC4A-B6FA9077450C}" type="datetimeFigureOut">
              <a:rPr lang="en-US"/>
              <a:pPr>
                <a:defRPr/>
              </a:pPr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A75D3-F5BD-40DF-8424-6B0DB6808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EE655-3D90-4144-8A2A-4C955CF7E502}" type="datetimeFigureOut">
              <a:rPr lang="en-US"/>
              <a:pPr>
                <a:defRPr/>
              </a:pPr>
              <a:t>1/12/2014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90A18-A893-426C-8830-52C3F0E62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F57C7-4576-4062-885A-385012D7AA31}" type="datetimeFigureOut">
              <a:rPr lang="en-US"/>
              <a:pPr>
                <a:defRPr/>
              </a:pPr>
              <a:t>1/12/2014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FE34-51B6-4AA5-8953-4DC0758D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7DF1-36E5-4BD1-855F-1F5698A2987C}" type="datetimeFigureOut">
              <a:rPr lang="en-US"/>
              <a:pPr>
                <a:defRPr/>
              </a:pPr>
              <a:t>1/12/2014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A5BBD-534D-4198-8406-BAE726378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8FF94-DE7B-47B7-9AB4-D6DD73083FE4}" type="datetimeFigureOut">
              <a:rPr lang="en-US"/>
              <a:pPr>
                <a:defRPr/>
              </a:pPr>
              <a:t>1/12/2014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C097-DC2C-4D2B-AEEF-289D32C2B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9E6B-39F1-4D08-8B98-CB4B69EB2576}" type="datetimeFigureOut">
              <a:rPr lang="en-US"/>
              <a:pPr>
                <a:defRPr/>
              </a:pPr>
              <a:t>1/12/2014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6F3E-9AAB-426E-A7BC-E210869D7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CF76F-7F97-4E5D-8392-5E652EB521A5}" type="datetimeFigureOut">
              <a:rPr lang="en-US"/>
              <a:pPr>
                <a:defRPr/>
              </a:pPr>
              <a:t>1/12/2014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BA20C-4E01-4FA6-A751-4EA0BD0BB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B60EC5-02B8-4B17-B38C-B1B12947ECE7}" type="datetimeFigureOut">
              <a:rPr lang="en-US"/>
              <a:pPr>
                <a:defRPr/>
              </a:pPr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14E5CA-2249-484F-BD4E-DDC5B0970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432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smtClean="0"/>
              <a:t>90’s theme:  Rugrats</a:t>
            </a:r>
            <a:br>
              <a:rPr lang="en-US" sz="7200" b="1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Submitted by Galicia Guerrero</a:t>
            </a:r>
            <a:br>
              <a:rPr lang="en-US" sz="4000" smtClean="0"/>
            </a:br>
            <a:r>
              <a:rPr lang="en-US" sz="4000" smtClean="0"/>
              <a:t>Saint Mary’s College</a:t>
            </a:r>
            <a:br>
              <a:rPr lang="en-US" sz="4000" smtClean="0"/>
            </a:br>
            <a:r>
              <a:rPr lang="en-US" sz="4000" smtClean="0"/>
              <a:t>Theme – 90’s The Rugrats </a:t>
            </a:r>
            <a:br>
              <a:rPr lang="en-US" sz="4000" smtClean="0"/>
            </a:br>
            <a:endParaRPr lang="en-US" sz="40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Galicia\Pictures\2012-08-16 16.35.57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50" y="1676400"/>
            <a:ext cx="7900988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381000" y="304800"/>
            <a:ext cx="838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u="sng">
                <a:latin typeface="Calibri" pitchFamily="34" charset="0"/>
              </a:rPr>
              <a:t>Optional Area for Highlighting Student Achievements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04800" y="2438400"/>
            <a:ext cx="4419600" cy="1143000"/>
          </a:xfrm>
        </p:spPr>
        <p:txBody>
          <a:bodyPr/>
          <a:lstStyle/>
          <a:p>
            <a:r>
              <a:rPr lang="en-US" sz="4000" smtClean="0"/>
              <a:t>Extra Hall Décor to go with Theme</a:t>
            </a:r>
          </a:p>
        </p:txBody>
      </p:sp>
      <p:pic>
        <p:nvPicPr>
          <p:cNvPr id="25602" name="Picture 2" descr="C:\Users\Galicia\Pictures\2012-08-16 16.36.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8763" y="228600"/>
            <a:ext cx="3597275" cy="64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Galicia\Pictures\2012-08-16 16.35.01.jpg"/>
          <p:cNvPicPr>
            <a:picLocks noChangeAspect="1" noChangeArrowheads="1"/>
          </p:cNvPicPr>
          <p:nvPr/>
        </p:nvPicPr>
        <p:blipFill>
          <a:blip r:embed="rId2"/>
          <a:srcRect l="11565" r="13966"/>
          <a:stretch>
            <a:fillRect/>
          </a:stretch>
        </p:blipFill>
        <p:spPr bwMode="auto">
          <a:xfrm>
            <a:off x="381000" y="114300"/>
            <a:ext cx="8939213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 descr="Displaying 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6" name="AutoShape 4" descr="Displaying photo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87" name="AutoShape 6" descr="Displaying photo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6388" name="Picture 7" descr="C:\Users\Galicia\Downloads\photo (5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160338"/>
            <a:ext cx="86868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5440362"/>
          </a:xfrm>
        </p:spPr>
        <p:txBody>
          <a:bodyPr/>
          <a:lstStyle/>
          <a:p>
            <a:r>
              <a:rPr lang="en-US" smtClean="0"/>
              <a:t>Information on Bulletin Board…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s-US" sz="7200" b="1" smtClean="0">
                <a:solidFill>
                  <a:srgbClr val="7030A0"/>
                </a:solidFill>
                <a:latin typeface="Kristen ITC"/>
              </a:rPr>
              <a:t>Play Time Safety</a:t>
            </a:r>
            <a:r>
              <a:rPr lang="es-US" smtClean="0">
                <a:solidFill>
                  <a:srgbClr val="7030A0"/>
                </a:solidFill>
                <a:latin typeface="Kristen ITC"/>
              </a:rPr>
              <a:t> </a:t>
            </a: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276475" y="324485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US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828800"/>
            <a:ext cx="8077200" cy="4843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s-US" sz="3200" b="1">
                <a:solidFill>
                  <a:srgbClr val="7030A0"/>
                </a:solidFill>
                <a:latin typeface="Kristen ITC"/>
              </a:rPr>
              <a:t>Always find a safe Reptar Wagon ride home. Blinky picks up at the Grotto </a:t>
            </a:r>
            <a:r>
              <a:rPr lang="es-US" sz="3200" b="1" u="sng">
                <a:solidFill>
                  <a:srgbClr val="7030A0"/>
                </a:solidFill>
                <a:latin typeface="Kristen ITC"/>
              </a:rPr>
              <a:t>Mon-Thur from 10:30pm-2am </a:t>
            </a:r>
            <a:r>
              <a:rPr lang="es-US" sz="3200" b="1">
                <a:solidFill>
                  <a:srgbClr val="7030A0"/>
                </a:solidFill>
                <a:latin typeface="Kristen ITC"/>
              </a:rPr>
              <a:t>and </a:t>
            </a:r>
            <a:r>
              <a:rPr lang="es-US" sz="3200" b="1" u="sng">
                <a:solidFill>
                  <a:srgbClr val="7030A0"/>
                </a:solidFill>
                <a:latin typeface="Kristen ITC"/>
              </a:rPr>
              <a:t>Fri-Sat 2am-4am</a:t>
            </a:r>
            <a:r>
              <a:rPr lang="es-US" sz="3200" b="1">
                <a:solidFill>
                  <a:srgbClr val="7030A0"/>
                </a:solidFill>
                <a:latin typeface="Kristen ITC"/>
              </a:rPr>
              <a:t>. If you need a ride outside these times call </a:t>
            </a:r>
            <a:r>
              <a:rPr lang="en-US" sz="3200" b="1">
                <a:solidFill>
                  <a:srgbClr val="7030A0"/>
                </a:solidFill>
                <a:latin typeface="Kristen ITC"/>
              </a:rPr>
              <a:t>SMC</a:t>
            </a:r>
            <a:r>
              <a:rPr lang="es-US" sz="3200" b="1">
                <a:solidFill>
                  <a:srgbClr val="7030A0"/>
                </a:solidFill>
                <a:latin typeface="Kristen ITC"/>
              </a:rPr>
              <a:t> Security 574-284-5000 or ND Security 574-631-5555.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s-US" sz="3200" b="1">
                <a:solidFill>
                  <a:srgbClr val="7030A0"/>
                </a:solidFill>
                <a:latin typeface="Kristen ITC"/>
              </a:rPr>
              <a:t>Stay in a group and never leave your bottle unattended. </a:t>
            </a:r>
          </a:p>
          <a:p>
            <a:pPr marL="285750" indent="-285750"/>
            <a:endParaRPr lang="es-US" sz="2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s-US" sz="7200" b="1" smtClean="0">
                <a:solidFill>
                  <a:srgbClr val="7030A0"/>
                </a:solidFill>
                <a:latin typeface="Kristen ITC"/>
              </a:rPr>
              <a:t>Be a Good Friend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s-US" sz="3000" b="1" smtClean="0">
                <a:solidFill>
                  <a:srgbClr val="7030A0"/>
                </a:solidFill>
                <a:latin typeface="Kristen ITC"/>
              </a:rPr>
              <a:t>Even the nicest babies sometimes get in fights. Try to work out differences with your roommate. If you need help ask your RA to step in. </a:t>
            </a:r>
          </a:p>
          <a:p>
            <a:pPr>
              <a:buFont typeface="Courier New" pitchFamily="49" charset="0"/>
              <a:buChar char="o"/>
            </a:pPr>
            <a:r>
              <a:rPr lang="es-US" sz="3000" b="1" smtClean="0">
                <a:solidFill>
                  <a:srgbClr val="7030A0"/>
                </a:solidFill>
                <a:latin typeface="Kristen ITC"/>
              </a:rPr>
              <a:t>Be considerate to your roommates. Pick up your toys and keep the bathrooms clean. </a:t>
            </a:r>
          </a:p>
          <a:p>
            <a:pPr>
              <a:buFont typeface="Courier New" pitchFamily="49" charset="0"/>
              <a:buChar char="o"/>
            </a:pPr>
            <a:r>
              <a:rPr lang="es-US" sz="3000" b="1" smtClean="0">
                <a:solidFill>
                  <a:srgbClr val="7030A0"/>
                </a:solidFill>
                <a:latin typeface="Kristen ITC"/>
              </a:rPr>
              <a:t>Watch your noise. Quiet hours are Mon-Thur at 10pm and Fri-Sat at 12am.</a:t>
            </a:r>
            <a:r>
              <a:rPr lang="es-US" sz="3000" smtClean="0">
                <a:solidFill>
                  <a:srgbClr val="7030A0"/>
                </a:solidFill>
                <a:latin typeface="Kristen ITC"/>
              </a:rPr>
              <a:t> </a:t>
            </a:r>
          </a:p>
          <a:p>
            <a:pPr>
              <a:buFont typeface="Arial" charset="0"/>
              <a:buNone/>
            </a:pPr>
            <a:endParaRPr lang="es-US" sz="3000" smtClean="0">
              <a:latin typeface="Kristen IT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s-US" sz="7200" b="1" smtClean="0">
                <a:solidFill>
                  <a:srgbClr val="7030A0"/>
                </a:solidFill>
                <a:latin typeface="Kristen ITC"/>
              </a:rPr>
              <a:t>Stay Away from Bullies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09600" y="2667000"/>
            <a:ext cx="7543800" cy="381000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s-US" b="1" smtClean="0">
                <a:solidFill>
                  <a:srgbClr val="7030A0"/>
                </a:solidFill>
                <a:latin typeface="Kristen ITC"/>
              </a:rPr>
              <a:t>If you are being bullied talk to your RA or find a listening ear from a counselor at Women’s Health 574-284-4805.</a:t>
            </a:r>
          </a:p>
          <a:p>
            <a:pPr>
              <a:buFont typeface="Courier New" pitchFamily="49" charset="0"/>
              <a:buChar char="o"/>
            </a:pPr>
            <a:r>
              <a:rPr lang="es-US" b="1" smtClean="0">
                <a:solidFill>
                  <a:srgbClr val="7030A0"/>
                </a:solidFill>
                <a:latin typeface="Kristen ITC"/>
              </a:rPr>
              <a:t>If you find yourself dating a bully contact the BAVO Office for help 574-284-4081.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s-US" sz="7200" b="1" smtClean="0">
                <a:solidFill>
                  <a:srgbClr val="7030A0"/>
                </a:solidFill>
                <a:latin typeface="Kristen ITC"/>
              </a:rPr>
              <a:t>Find a New Adventure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s-US" b="1" smtClean="0">
                <a:solidFill>
                  <a:srgbClr val="7030A0"/>
                </a:solidFill>
                <a:latin typeface="Kristen ITC"/>
              </a:rPr>
              <a:t>Get involved! Join a club or volunteer at a local organization in South Bend. Student Activities Night is Wednesday, August 29.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s-US" b="1" smtClean="0">
                <a:solidFill>
                  <a:srgbClr val="7030A0"/>
                </a:solidFill>
                <a:latin typeface="Kristen ITC"/>
              </a:rPr>
              <a:t>LeMan’s service partner, Hannah’s House, would love new volunteers. If you would like to work with women and babies call 574-254-7271 ext.114 to get involved.</a:t>
            </a:r>
            <a:r>
              <a:rPr lang="es-US" smtClean="0">
                <a:solidFill>
                  <a:srgbClr val="7030A0"/>
                </a:solidFill>
                <a:latin typeface="Kristen ITC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sz="7200" b="1" smtClean="0">
                <a:solidFill>
                  <a:srgbClr val="7030A0"/>
                </a:solidFill>
                <a:latin typeface="Kristen ITC"/>
              </a:rPr>
              <a:t>Stay Healthy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57200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s-US" b="1" smtClean="0">
                <a:solidFill>
                  <a:srgbClr val="7030A0"/>
                </a:solidFill>
                <a:latin typeface="Kristen ITC"/>
              </a:rPr>
              <a:t>While cookies may be delicious remember you need fruit and veggies too. </a:t>
            </a:r>
          </a:p>
          <a:p>
            <a:pPr>
              <a:buFont typeface="Courier New" pitchFamily="49" charset="0"/>
              <a:buChar char="o"/>
            </a:pPr>
            <a:r>
              <a:rPr lang="es-US" b="1" smtClean="0">
                <a:solidFill>
                  <a:srgbClr val="7030A0"/>
                </a:solidFill>
                <a:latin typeface="Kristen ITC"/>
              </a:rPr>
              <a:t>If you need help making a plan for eating or in the case you have eaten too many cookies and now have a tummy ache make an appointment at Women’s Health 574-284-4805.</a:t>
            </a:r>
          </a:p>
          <a:p>
            <a:pPr>
              <a:buFont typeface="Courier New" pitchFamily="49" charset="0"/>
              <a:buChar char="o"/>
            </a:pPr>
            <a:endParaRPr lang="es-US" sz="2400" b="1" smtClean="0">
              <a:latin typeface="Kristen IT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273</Words>
  <Application>Microsoft Office PowerPoint</Application>
  <PresentationFormat>On-screen Show (4:3)</PresentationFormat>
  <Paragraphs>21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Kristen ITC</vt:lpstr>
      <vt:lpstr>Courier New</vt:lpstr>
      <vt:lpstr>Office Theme</vt:lpstr>
      <vt:lpstr>90’s theme:  Rugrats  Submitted by Galicia Guerrero Saint Mary’s College Theme – 90’s The Rugrats  </vt:lpstr>
      <vt:lpstr>Slide 2</vt:lpstr>
      <vt:lpstr>Slide 3</vt:lpstr>
      <vt:lpstr>Information on Bulletin Board…</vt:lpstr>
      <vt:lpstr>Play Time Safety </vt:lpstr>
      <vt:lpstr>Be a Good Friend</vt:lpstr>
      <vt:lpstr>Stay Away from Bullies</vt:lpstr>
      <vt:lpstr>Find a New Adventure</vt:lpstr>
      <vt:lpstr>Stay Healthy</vt:lpstr>
      <vt:lpstr>Slide 10</vt:lpstr>
      <vt:lpstr>Extra Hall Décor to go with Theme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Galicia</dc:creator>
  <cp:lastModifiedBy>Terri</cp:lastModifiedBy>
  <cp:revision>4</cp:revision>
  <dcterms:created xsi:type="dcterms:W3CDTF">2014-01-12T03:14:07Z</dcterms:created>
  <dcterms:modified xsi:type="dcterms:W3CDTF">2014-01-12T14:40:28Z</dcterms:modified>
</cp:coreProperties>
</file>